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2"/>
  </p:notesMasterIdLst>
  <p:handoutMasterIdLst>
    <p:handoutMasterId r:id="rId13"/>
  </p:handoutMasterIdLst>
  <p:sldIdLst>
    <p:sldId id="271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98000"/>
      </a:lnSpc>
      <a:spcBef>
        <a:spcPts val="0"/>
      </a:spcBef>
      <a:buFont typeface="+mj-lt"/>
      <a:buNone/>
      <a:defRPr sz="1600" kern="1200" spc="-10" baseline="0">
        <a:solidFill>
          <a:schemeClr val="tx1"/>
        </a:solidFill>
        <a:latin typeface="+mn-lt"/>
        <a:ea typeface="+mn-ea"/>
        <a:cs typeface="+mn-cs"/>
      </a:defRPr>
    </a:lvl1pPr>
    <a:lvl2pPr marL="174625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2pPr>
    <a:lvl3pPr marL="360363" indent="-185738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3pPr>
    <a:lvl4pPr marL="534988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4pPr>
    <a:lvl5pPr marL="719138" indent="-184150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152458D-D975-4659-9756-A6BAF0E2F024}">
          <p14:sldIdLst>
            <p14:sldId id="271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7F7F7"/>
    <a:srgbClr val="0028A5"/>
    <a:srgbClr val="FF66FF"/>
    <a:srgbClr val="A4D233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UZH Standard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mpd="sng">
              <a:solidFill>
                <a:schemeClr val="dk1"/>
              </a:solidFill>
            </a:ln>
          </a:bottom>
          <a:insideH>
            <a:ln w="4233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>
        <a:schemeClr val="dk1"/>
      </a:tcTxStyle>
      <a:tcStyle>
        <a:tcBdr/>
        <a:fill>
          <a:noFill/>
        </a:fill>
      </a:tcStyle>
    </a:band1H>
    <a:band2H>
      <a:tcTxStyle>
        <a:schemeClr val="dk1"/>
      </a:tcTxStyle>
      <a:tcStyle>
        <a:tcBdr/>
        <a:fill>
          <a:noFill/>
        </a:fill>
      </a:tcStyle>
    </a:band2H>
    <a:band1V>
      <a:tcTxStyle>
        <a:schemeClr val="dk1"/>
      </a:tcTxStyle>
      <a:tcStyle>
        <a:tcBdr/>
        <a:fill>
          <a:noFill/>
        </a:fill>
      </a:tcStyle>
    </a:band1V>
    <a:band2V>
      <a:tcTxStyle>
        <a:schemeClr val="dk1"/>
      </a:tcTxStyle>
      <a:tcStyle>
        <a:tcBdr/>
        <a:fill>
          <a:noFill/>
        </a:fill>
      </a:tcStyle>
    </a:band2V>
    <a:lastCol>
      <a:tcTxStyle>
        <a:fontRef idx="major"/>
        <a:schemeClr val="dk1"/>
      </a:tcTxStyle>
      <a:tcStyle>
        <a:tcBdr/>
        <a:fill>
          <a:noFill/>
        </a:fill>
      </a:tcStyle>
    </a:lastCol>
    <a:firstCol>
      <a:tcTxStyle>
        <a:fontRef idx="major"/>
        <a:schemeClr val="dk1"/>
      </a:tcTxStyle>
      <a:tcStyle>
        <a:tcBdr/>
        <a:fill>
          <a:noFill/>
        </a:fill>
      </a:tcStyle>
    </a:firstCol>
    <a:lastRow>
      <a:tcTxStyle>
        <a:fontRef idx="major"/>
        <a:schemeClr val="dk1"/>
      </a:tcTxStyle>
      <a:tcStyle>
        <a:tcBdr>
          <a:top>
            <a:ln w="4233" cmpd="sng">
              <a:solidFill>
                <a:schemeClr val="dk1"/>
              </a:solidFill>
            </a:ln>
          </a:top>
          <a:bottom>
            <a:ln w="4233" cmpd="sng">
              <a:solidFill>
                <a:schemeClr val="dk1"/>
              </a:solidFill>
            </a:ln>
          </a:bottom>
        </a:tcBdr>
        <a:fill>
          <a:noFill/>
        </a:fill>
      </a:tcStyle>
    </a:lastRow>
    <a:firstRow>
      <a:tcTxStyle b="on">
        <a:fontRef idx="major"/>
        <a:schemeClr val="dk1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0183" autoAdjust="0"/>
    <p:restoredTop sz="96327" autoAdjust="0"/>
  </p:normalViewPr>
  <p:slideViewPr>
    <p:cSldViewPr showGuides="1">
      <p:cViewPr>
        <p:scale>
          <a:sx n="132" d="100"/>
          <a:sy n="132" d="100"/>
        </p:scale>
        <p:origin x="824" y="1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12.06.24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9029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Universitäts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D526C9F-D78C-A1C8-B22D-122736EC2F5E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7B00AE1C-C971-C5C1-1DCB-41F3370C34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049"/>
            <a:ext cx="3465505" cy="535498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Organisationseinheit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EBEE38-90C0-68F8-53F6-37ACBFF105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  <p:pic>
        <p:nvPicPr>
          <p:cNvPr id="3" name="Grafik 2" descr="Ein Bild, das Text, Schrift, weiß, Design enthält.&#10;&#10;Automatisch generierte Beschreibung">
            <a:extLst>
              <a:ext uri="{FF2B5EF4-FFF2-40B4-BE49-F238E27FC236}">
                <a16:creationId xmlns:a16="http://schemas.microsoft.com/office/drawing/2014/main" id="{883F3F38-50D0-496C-93EE-4BAD9DA317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4" y="433545"/>
            <a:ext cx="3033495" cy="37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1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pPr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1462" y="1371600"/>
            <a:ext cx="5724000" cy="4628621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defRPr sz="1600"/>
            </a:lvl3pPr>
            <a:lvl4pPr marL="1090800" indent="-226800">
              <a:spcBef>
                <a:spcPts val="1000"/>
              </a:spcBef>
              <a:spcAft>
                <a:spcPts val="0"/>
              </a:spcAft>
              <a:defRPr sz="1600"/>
            </a:lvl4pPr>
            <a:lvl5pPr marL="1522800" indent="-342000">
              <a:spcBef>
                <a:spcPts val="1000"/>
              </a:spcBef>
              <a:spcAft>
                <a:spcPts val="0"/>
              </a:spcAft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00221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9781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Inhalte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07F07A-7EC4-4A94-80CC-F7C6C202331A}" type="datetime1">
              <a:rPr lang="de-CH" noProof="0" smtClean="0"/>
              <a:t>12.06.24</a:t>
            </a:fld>
            <a:endParaRPr lang="de-CH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Fusszeile (Ändern über «Einfügen &gt; Kopf- und Fusszeile»)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2800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CH" noProof="0" dirty="0"/>
              <a:t>Quelle hinzufügen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D08B5C7-0B72-0F94-738C-A9B735A2519D}"/>
              </a:ext>
            </a:extLst>
          </p:cNvPr>
          <p:cNvCxnSpPr>
            <a:cxnSpLocks/>
          </p:cNvCxnSpPr>
          <p:nvPr userDrawn="1"/>
        </p:nvCxnSpPr>
        <p:spPr>
          <a:xfrm>
            <a:off x="273050" y="5155072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36987E16-61C3-F16E-EBD2-164E17176CF4}"/>
              </a:ext>
            </a:extLst>
          </p:cNvPr>
          <p:cNvCxnSpPr>
            <a:cxnSpLocks/>
          </p:cNvCxnSpPr>
          <p:nvPr userDrawn="1"/>
        </p:nvCxnSpPr>
        <p:spPr>
          <a:xfrm>
            <a:off x="3228366" y="51550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B7071907-BBD2-40D4-55E0-1E83C4F6D6BC}"/>
              </a:ext>
            </a:extLst>
          </p:cNvPr>
          <p:cNvCxnSpPr>
            <a:cxnSpLocks/>
          </p:cNvCxnSpPr>
          <p:nvPr userDrawn="1"/>
        </p:nvCxnSpPr>
        <p:spPr>
          <a:xfrm>
            <a:off x="3233129" y="34405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2CE74047-F734-D6A9-08E0-D291395944F0}"/>
              </a:ext>
            </a:extLst>
          </p:cNvPr>
          <p:cNvCxnSpPr>
            <a:cxnSpLocks/>
          </p:cNvCxnSpPr>
          <p:nvPr userDrawn="1"/>
        </p:nvCxnSpPr>
        <p:spPr>
          <a:xfrm>
            <a:off x="276265" y="34405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5E45E1AF-C792-F20E-F289-890F955A6D57}"/>
              </a:ext>
            </a:extLst>
          </p:cNvPr>
          <p:cNvCxnSpPr>
            <a:cxnSpLocks/>
          </p:cNvCxnSpPr>
          <p:nvPr userDrawn="1"/>
        </p:nvCxnSpPr>
        <p:spPr>
          <a:xfrm>
            <a:off x="273449" y="1726352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98DB0037-139C-0385-E03A-306D5169233B}"/>
              </a:ext>
            </a:extLst>
          </p:cNvPr>
          <p:cNvCxnSpPr>
            <a:cxnSpLocks/>
          </p:cNvCxnSpPr>
          <p:nvPr userDrawn="1"/>
        </p:nvCxnSpPr>
        <p:spPr>
          <a:xfrm>
            <a:off x="3230961" y="1721590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27">
            <a:extLst>
              <a:ext uri="{FF2B5EF4-FFF2-40B4-BE49-F238E27FC236}">
                <a16:creationId xmlns:a16="http://schemas.microsoft.com/office/drawing/2014/main" id="{30017B53-05EC-3989-249C-664AD90907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30670" y="18767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7" name="Textplatzhalter 27">
            <a:extLst>
              <a:ext uri="{FF2B5EF4-FFF2-40B4-BE49-F238E27FC236}">
                <a16:creationId xmlns:a16="http://schemas.microsoft.com/office/drawing/2014/main" id="{714803E2-4C7F-CFE5-7B57-C3F213A3403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3050" y="5310187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8" name="Textplatzhalter 27">
            <a:extLst>
              <a:ext uri="{FF2B5EF4-FFF2-40B4-BE49-F238E27FC236}">
                <a16:creationId xmlns:a16="http://schemas.microsoft.com/office/drawing/2014/main" id="{9C152131-ED74-0F59-B477-F10CE617C44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2838" y="3595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1" name="Textplatzhalter 27">
            <a:extLst>
              <a:ext uri="{FF2B5EF4-FFF2-40B4-BE49-F238E27FC236}">
                <a16:creationId xmlns:a16="http://schemas.microsoft.com/office/drawing/2014/main" id="{1182E294-3DAE-8397-D78D-AE19E051369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28075" y="53101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2" name="Textplatzhalter 27">
            <a:extLst>
              <a:ext uri="{FF2B5EF4-FFF2-40B4-BE49-F238E27FC236}">
                <a16:creationId xmlns:a16="http://schemas.microsoft.com/office/drawing/2014/main" id="{F8CA09C2-6A74-C429-81F0-F2CA0C0A8B8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28366" y="44043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3" name="Textplatzhalter 27">
            <a:extLst>
              <a:ext uri="{FF2B5EF4-FFF2-40B4-BE49-F238E27FC236}">
                <a16:creationId xmlns:a16="http://schemas.microsoft.com/office/drawing/2014/main" id="{79EF64BE-BAA5-7A03-2892-71B58B0FA7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3050" y="440436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4" name="Textplatzhalter 27">
            <a:extLst>
              <a:ext uri="{FF2B5EF4-FFF2-40B4-BE49-F238E27FC236}">
                <a16:creationId xmlns:a16="http://schemas.microsoft.com/office/drawing/2014/main" id="{B37CF961-4AA4-3E2D-1EEC-751B07F74E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6264" y="2689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5" name="Textplatzhalter 27">
            <a:extLst>
              <a:ext uri="{FF2B5EF4-FFF2-40B4-BE49-F238E27FC236}">
                <a16:creationId xmlns:a16="http://schemas.microsoft.com/office/drawing/2014/main" id="{A75866BD-D0AA-3041-796D-1EB9B1F3A8A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3128" y="2689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46" name="Textplatzhalter 27">
            <a:extLst>
              <a:ext uri="{FF2B5EF4-FFF2-40B4-BE49-F238E27FC236}">
                <a16:creationId xmlns:a16="http://schemas.microsoft.com/office/drawing/2014/main" id="{348CBF73-5164-67ED-100D-52F0577F0DF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6264" y="3595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8" name="Textplatzhalter 27">
            <a:extLst>
              <a:ext uri="{FF2B5EF4-FFF2-40B4-BE49-F238E27FC236}">
                <a16:creationId xmlns:a16="http://schemas.microsoft.com/office/drawing/2014/main" id="{E413BFB1-BE2B-5698-D056-CFFE93D63A5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3448" y="18767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9" name="Textplatzhalter 27">
            <a:extLst>
              <a:ext uri="{FF2B5EF4-FFF2-40B4-BE49-F238E27FC236}">
                <a16:creationId xmlns:a16="http://schemas.microsoft.com/office/drawing/2014/main" id="{A6AD1D29-4F20-7C67-177C-5F66137D5C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3448" y="97564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A60B2A3C-D051-ADD5-9279-F6C77B95156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30960" y="97087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6285863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pPr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273378"/>
            <a:ext cx="5724000" cy="560164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400" y="866774"/>
            <a:ext cx="5724000" cy="5357813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3pPr>
            <a:lvl4pPr marL="101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8400" y="244800"/>
            <a:ext cx="5723999" cy="519436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ABC8980-79BC-7792-05E5-871BA6059E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9875" y="6029325"/>
            <a:ext cx="5724525" cy="195263"/>
          </a:xfrm>
        </p:spPr>
        <p:txBody>
          <a:bodyPr anchor="b"/>
          <a:lstStyle>
            <a:lvl1pPr>
              <a:defRPr sz="1000" b="1"/>
            </a:lvl1pPr>
            <a:lvl2pPr>
              <a:defRPr sz="1000" b="1"/>
            </a:lvl2pPr>
            <a:lvl3pPr>
              <a:defRPr sz="1000" b="1"/>
            </a:lvl3pPr>
            <a:lvl4pPr>
              <a:defRPr sz="1000" b="1"/>
            </a:lvl4pPr>
            <a:lvl5pPr>
              <a:defRPr sz="1000" b="1"/>
            </a:lvl5pPr>
          </a:lstStyle>
          <a:p>
            <a:pPr lvl="0"/>
            <a:r>
              <a:rPr lang="de-CH" dirty="0"/>
              <a:t>Bildlegende hinzufügen</a:t>
            </a:r>
          </a:p>
        </p:txBody>
      </p:sp>
    </p:spTree>
    <p:extLst>
      <p:ext uri="{BB962C8B-B14F-4D97-AF65-F5344CB8AC3E}">
        <p14:creationId xmlns:p14="http://schemas.microsoft.com/office/powerpoint/2010/main" val="2774246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, drei Flächen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4">
            <a:extLst>
              <a:ext uri="{FF2B5EF4-FFF2-40B4-BE49-F238E27FC236}">
                <a16:creationId xmlns:a16="http://schemas.microsoft.com/office/drawing/2014/main" id="{5A065272-38F7-A074-824D-FD6B0FAB5CA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866774"/>
            <a:ext cx="5724000" cy="535781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11648525" cy="621975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5142-B72D-4F4B-8D16-26CF25F0A036}" type="datetime1">
              <a:rPr lang="de-CH" noProof="0" smtClean="0"/>
              <a:t>12.06.24</a:t>
            </a:fld>
            <a:endParaRPr lang="de-CH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602800"/>
            <a:ext cx="5722937" cy="3621787"/>
          </a:xfrm>
        </p:spPr>
        <p:txBody>
          <a:bodyPr/>
          <a:lstStyle>
            <a:lvl1pPr>
              <a:spcBef>
                <a:spcPts val="1000"/>
              </a:spcBef>
              <a:defRPr sz="1600"/>
            </a:lvl1pPr>
            <a:lvl2pPr marL="226800" indent="-226800">
              <a:spcBef>
                <a:spcPts val="0"/>
              </a:spcBef>
              <a:defRPr sz="1600"/>
            </a:lvl2pPr>
            <a:lvl3pPr marL="658800" indent="-226800">
              <a:spcBef>
                <a:spcPts val="0"/>
              </a:spcBef>
              <a:defRPr sz="1600"/>
            </a:lvl3pPr>
            <a:lvl4pPr marL="1090800" indent="-226800">
              <a:spcBef>
                <a:spcPts val="0"/>
              </a:spcBef>
              <a:defRPr sz="1600"/>
            </a:lvl4pPr>
            <a:lvl5pPr marL="1522800" indent="-226800">
              <a:spcBef>
                <a:spcPts val="0"/>
              </a:spcBef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5C25F038-C59A-91D3-5738-FA2D715B1DF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8287" y="4738688"/>
            <a:ext cx="4734000" cy="1155600"/>
          </a:xfrm>
          <a:solidFill>
            <a:schemeClr val="bg1"/>
          </a:solidFill>
        </p:spPr>
        <p:txBody>
          <a:bodyPr lIns="180000" anchor="ctr"/>
          <a:lstStyle>
            <a:lvl1pPr>
              <a:lnSpc>
                <a:spcPct val="98000"/>
              </a:lnSpc>
              <a:defRPr sz="2400" b="0"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BFFCDAC-C838-ADD4-2284-837AC0DB7D32}"/>
              </a:ext>
            </a:extLst>
          </p:cNvPr>
          <p:cNvSpPr>
            <a:spLocks/>
          </p:cNvSpPr>
          <p:nvPr userDrawn="1"/>
        </p:nvSpPr>
        <p:spPr>
          <a:xfrm>
            <a:off x="6179816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de-CH" sz="4700" noProof="0" dirty="0">
              <a:solidFill>
                <a:schemeClr val="bg1"/>
              </a:solidFill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5D52F735-79F5-3F42-160A-B27CDCC6ECBC}"/>
              </a:ext>
            </a:extLst>
          </p:cNvPr>
          <p:cNvCxnSpPr>
            <a:cxnSpLocks/>
          </p:cNvCxnSpPr>
          <p:nvPr userDrawn="1"/>
        </p:nvCxnSpPr>
        <p:spPr>
          <a:xfrm>
            <a:off x="6357417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5E8ED3B-58AB-278E-8FA6-54B53676917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179816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50E60B21-008A-2B6B-00EE-55A0A5704EC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79816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0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AB97A8F-A31B-71A8-6F59-6CF07FEC341B}"/>
              </a:ext>
            </a:extLst>
          </p:cNvPr>
          <p:cNvSpPr>
            <a:spLocks/>
          </p:cNvSpPr>
          <p:nvPr userDrawn="1"/>
        </p:nvSpPr>
        <p:spPr>
          <a:xfrm>
            <a:off x="8161200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de-CH" sz="4700" noProof="0" dirty="0">
              <a:solidFill>
                <a:schemeClr val="bg1"/>
              </a:solidFill>
            </a:endParaRP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0494D9F-526C-2E69-E603-70C47570B76A}"/>
              </a:ext>
            </a:extLst>
          </p:cNvPr>
          <p:cNvCxnSpPr>
            <a:cxnSpLocks/>
          </p:cNvCxnSpPr>
          <p:nvPr userDrawn="1"/>
        </p:nvCxnSpPr>
        <p:spPr>
          <a:xfrm>
            <a:off x="8350014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12">
            <a:extLst>
              <a:ext uri="{FF2B5EF4-FFF2-40B4-BE49-F238E27FC236}">
                <a16:creationId xmlns:a16="http://schemas.microsoft.com/office/drawing/2014/main" id="{CD54ACCC-E2D7-61F6-43F8-B08BB0DF89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61200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7" name="Textplatzhalter 12">
            <a:extLst>
              <a:ext uri="{FF2B5EF4-FFF2-40B4-BE49-F238E27FC236}">
                <a16:creationId xmlns:a16="http://schemas.microsoft.com/office/drawing/2014/main" id="{AE30B499-759C-236B-6D1C-6BCA6F207DF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61200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0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C39869D-3DD1-49E4-9B99-D5ADADC37626}"/>
              </a:ext>
            </a:extLst>
          </p:cNvPr>
          <p:cNvSpPr>
            <a:spLocks/>
          </p:cNvSpPr>
          <p:nvPr userDrawn="1"/>
        </p:nvSpPr>
        <p:spPr>
          <a:xfrm>
            <a:off x="10130400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de-CH" sz="4700" noProof="0" dirty="0">
              <a:solidFill>
                <a:schemeClr val="bg1"/>
              </a:solidFill>
            </a:endParaRP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DC74D9E1-33AE-B3A6-62C5-702A8706EDCA}"/>
              </a:ext>
            </a:extLst>
          </p:cNvPr>
          <p:cNvCxnSpPr>
            <a:cxnSpLocks/>
          </p:cNvCxnSpPr>
          <p:nvPr userDrawn="1"/>
        </p:nvCxnSpPr>
        <p:spPr>
          <a:xfrm>
            <a:off x="10319214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12">
            <a:extLst>
              <a:ext uri="{FF2B5EF4-FFF2-40B4-BE49-F238E27FC236}">
                <a16:creationId xmlns:a16="http://schemas.microsoft.com/office/drawing/2014/main" id="{21172486-FB2A-0D37-20BD-766B69EC16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130400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31" name="Textplatzhalter 12">
            <a:extLst>
              <a:ext uri="{FF2B5EF4-FFF2-40B4-BE49-F238E27FC236}">
                <a16:creationId xmlns:a16="http://schemas.microsoft.com/office/drawing/2014/main" id="{A5D721FD-5C54-2030-F7DF-99F78870D3F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130400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de-CH" noProof="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5956200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pPr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777660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Kapiteltitel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908720"/>
            <a:ext cx="7701073" cy="531586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9B29A34-DB3C-6631-0D19-C1C5DF5EA28A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2054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pPr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1338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pPr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21083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pPr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62006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115A716-7F0D-6001-BBDA-1C1AF55BDEB0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28587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ADAF9B2C-8583-6129-0978-4CC7CC294B4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7506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5E0F70B3-FE43-EB4F-1A26-27C37577C871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85714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D8C6563C-12FB-DB8B-2352-BC6B519F354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4633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4039616-C526-8550-70B5-FB949E59398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284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5175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047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78185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 anchorCtr="0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500B2A4-A548-86D9-6FFA-57A63AC10C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ben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8130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20D1239-AC10-7CF3-7460-F409E82CBCF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35845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3E66951-4F0B-CBC1-A3F3-06E3698036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4923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B22D8516-82BF-C968-B99F-F2C48726086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9039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CC380BDB-57AA-395C-97C5-32258AD422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8946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AB12B8A9-2E40-004F-7D4B-DC830830213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4936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E8E60EDF-84BC-50DF-DF1D-12535BD165E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44014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271646C3-68B0-05A8-5C65-22D55CE4808F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27079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EC544524-67DF-E44E-A80D-DEF20D907A8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987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E052A1FF-3C1D-18C9-FF8C-91D41AD5E46F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3225342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CA8F6A59-A25E-5F43-6AC1-01A66F711A9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24420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704FB434-2B9A-C168-61EC-9AE6DBA6CE72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617988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1811AD-FBE2-BBD0-4B34-A096DE429FE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7896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8104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9875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187440" y="1088740"/>
            <a:ext cx="5734685" cy="4287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987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Vorname Name</a:t>
            </a:r>
          </a:p>
          <a:p>
            <a:pPr lvl="0"/>
            <a:r>
              <a:rPr lang="de-CH" noProof="0" dirty="0"/>
              <a:t>Funktion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241952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41952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16411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16411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241952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16411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4033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241952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16411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1240D61-DAE3-BD06-237A-C12594445A3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0869" y="5508398"/>
            <a:ext cx="5734685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4172665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789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1088740"/>
            <a:ext cx="5734685" cy="49691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82789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54866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866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129325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12932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82789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154866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0129325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86947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54866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129325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762027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866775"/>
            <a:ext cx="7688373" cy="536257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FC20296-E86A-3879-BD39-9F30E331947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148638" y="866775"/>
            <a:ext cx="3768835" cy="18715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64B2AD41-4DD5-6051-D34F-CA90E2343F5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148638" y="2938463"/>
            <a:ext cx="3768835" cy="2938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D10D92F6-CEED-9778-52E5-5789FA1E21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000" y="6013950"/>
            <a:ext cx="3768835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3001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Text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56522" y="876298"/>
            <a:ext cx="3765601" cy="5353052"/>
          </a:xfrm>
          <a:noFill/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87629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64747F6A-D136-3EFB-6E19-6A385022B994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13200" y="876298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10">
            <a:extLst>
              <a:ext uri="{FF2B5EF4-FFF2-40B4-BE49-F238E27FC236}">
                <a16:creationId xmlns:a16="http://schemas.microsoft.com/office/drawing/2014/main" id="{B3A42B55-571E-7D35-8A1D-2EE06F2B25D1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271068" y="2764546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45D49E17-FFEA-350F-4AF4-82760A288C52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214391" y="2764545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Inhaltsplatzhalter 10">
            <a:extLst>
              <a:ext uri="{FF2B5EF4-FFF2-40B4-BE49-F238E27FC236}">
                <a16:creationId xmlns:a16="http://schemas.microsoft.com/office/drawing/2014/main" id="{02C0735D-E433-CC9E-BA2C-CE7019E863A6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67953" y="4647380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Inhaltsplatzhalter 10">
            <a:extLst>
              <a:ext uri="{FF2B5EF4-FFF2-40B4-BE49-F238E27FC236}">
                <a16:creationId xmlns:a16="http://schemas.microsoft.com/office/drawing/2014/main" id="{57EE092B-F3B3-A0AB-6AF8-3C6F16032461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211276" y="464737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02253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2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264568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6BDEB48F-A5F4-E47E-A6CF-964F1398E89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9875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4D8633B6-F883-1298-E515-91B31B28E3A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4840288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0ED7E5AD-E183-82CD-F090-884A82A4B96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80532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560DE703-9043-4D96-9589-6AB1C926574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180532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B7962-C9CE-24B7-343C-9D504EEF1ADA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2264568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FF4B996-5BF2-362E-6F3C-0472752C4919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2264568" y="4840288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3CD5622-E8DA-D57A-1F36-A80A2A8ACA69}"/>
              </a:ext>
            </a:extLst>
          </p:cNvPr>
          <p:cNvSpPr>
            <a:spLocks noGrp="1"/>
          </p:cNvSpPr>
          <p:nvPr>
            <p:ph idx="36" hasCustomPrompt="1"/>
          </p:nvPr>
        </p:nvSpPr>
        <p:spPr>
          <a:xfrm>
            <a:off x="8184232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0987D4F-9295-E825-B64B-CE16F9CC37E4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8184232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9862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n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1254919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622633EA-CE0F-D311-E9F8-E4FF04D03BC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69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2222D7F-5144-753F-7AF0-A8D709992A99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1254919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03285094-5EB7-BA03-462D-65224736565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69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2C14EDF-15BE-41CE-9D5E-3D50F6B67AB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1254919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DAC93A43-12FF-3F6B-DA7A-A04D2ECA735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022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696B000-854E-5397-BD25-46F024ACF0B6}"/>
              </a:ext>
            </a:extLst>
          </p:cNvPr>
          <p:cNvSpPr>
            <a:spLocks noGrp="1"/>
          </p:cNvSpPr>
          <p:nvPr>
            <p:ph idx="31" hasCustomPrompt="1"/>
          </p:nvPr>
        </p:nvSpPr>
        <p:spPr>
          <a:xfrm>
            <a:off x="5195900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755C6D27-9F7F-A193-A31F-2412FB8334A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2022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80A26B48-243C-9DD6-BDC2-FE40212B1AAE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5195900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0E647CD5-DA5F-6055-1889-45FC8EA8E3A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2022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FFA660F0-3C7A-4C52-196B-D1FC1C4E12F1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5195900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9AE88E45-2228-3BAB-B328-25AE00C8692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8148811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8D6A0681-D929-2BA4-D3F8-B3541A94FD81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9136793" y="1586260"/>
            <a:ext cx="2785331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4" name="Bildplatzhalter 4">
            <a:extLst>
              <a:ext uri="{FF2B5EF4-FFF2-40B4-BE49-F238E27FC236}">
                <a16:creationId xmlns:a16="http://schemas.microsoft.com/office/drawing/2014/main" id="{8D809E36-7256-6CC2-0F4B-23E42C6B1426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8148811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FF8DEA4B-FE27-8A9E-FBBB-04944A377343}"/>
              </a:ext>
            </a:extLst>
          </p:cNvPr>
          <p:cNvSpPr>
            <a:spLocks noGrp="1"/>
          </p:cNvSpPr>
          <p:nvPr>
            <p:ph idx="39" hasCustomPrompt="1"/>
          </p:nvPr>
        </p:nvSpPr>
        <p:spPr>
          <a:xfrm>
            <a:off x="9136794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5AC54CE7-1DE9-FCC9-D36F-326C1CC978F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8148811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7" name="Inhaltsplatzhalter 2">
            <a:extLst>
              <a:ext uri="{FF2B5EF4-FFF2-40B4-BE49-F238E27FC236}">
                <a16:creationId xmlns:a16="http://schemas.microsoft.com/office/drawing/2014/main" id="{CFFA07EE-B7CC-6673-18A8-938F608DD842}"/>
              </a:ext>
            </a:extLst>
          </p:cNvPr>
          <p:cNvSpPr>
            <a:spLocks noGrp="1"/>
          </p:cNvSpPr>
          <p:nvPr>
            <p:ph idx="41" hasCustomPrompt="1"/>
          </p:nvPr>
        </p:nvSpPr>
        <p:spPr>
          <a:xfrm>
            <a:off x="9136794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1003945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el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926A-636D-411C-A5F5-A2B1F96A1386}" type="datetime1">
              <a:rPr lang="de-CH" noProof="0" smtClean="0"/>
              <a:t>12.06.24</a:t>
            </a:fld>
            <a:endParaRPr lang="de-CH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Fusszeile (Ändern über «Einfügen &gt; Kopf- und Fusszeile»)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 dirty="0"/>
          </a:p>
        </p:txBody>
      </p:sp>
      <p:sp>
        <p:nvSpPr>
          <p:cNvPr id="41" name="Inhaltsplatzhalter 30">
            <a:extLst>
              <a:ext uri="{FF2B5EF4-FFF2-40B4-BE49-F238E27FC236}">
                <a16:creationId xmlns:a16="http://schemas.microsoft.com/office/drawing/2014/main" id="{1FE9EFCD-7C86-A7FC-7CBA-C2A928454C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71463" y="878400"/>
            <a:ext cx="2862063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2" name="Inhaltsplatzhalter 30">
            <a:extLst>
              <a:ext uri="{FF2B5EF4-FFF2-40B4-BE49-F238E27FC236}">
                <a16:creationId xmlns:a16="http://schemas.microsoft.com/office/drawing/2014/main" id="{B5AF2636-78AA-31AE-B767-CD1ED9E3083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31605" y="878400"/>
            <a:ext cx="2962866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3" name="Inhaltsplatzhalter 30">
            <a:extLst>
              <a:ext uri="{FF2B5EF4-FFF2-40B4-BE49-F238E27FC236}">
                <a16:creationId xmlns:a16="http://schemas.microsoft.com/office/drawing/2014/main" id="{8CD2FE50-AB2F-83AF-8B23-1260D26EF813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02458" y="878400"/>
            <a:ext cx="2948569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4" name="Inhaltsplatzhalter 30">
            <a:extLst>
              <a:ext uri="{FF2B5EF4-FFF2-40B4-BE49-F238E27FC236}">
                <a16:creationId xmlns:a16="http://schemas.microsoft.com/office/drawing/2014/main" id="{156B3F99-D56F-6D47-0C38-55E1C209F59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56315" y="878400"/>
            <a:ext cx="2861423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5" name="Inhaltsplatzhalter 30">
            <a:extLst>
              <a:ext uri="{FF2B5EF4-FFF2-40B4-BE49-F238E27FC236}">
                <a16:creationId xmlns:a16="http://schemas.microsoft.com/office/drawing/2014/main" id="{61CB84E3-822D-E7BF-88FA-B6CD849974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71463" y="4942799"/>
            <a:ext cx="2862063" cy="128179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6" name="Inhaltsplatzhalter 30">
            <a:extLst>
              <a:ext uri="{FF2B5EF4-FFF2-40B4-BE49-F238E27FC236}">
                <a16:creationId xmlns:a16="http://schemas.microsoft.com/office/drawing/2014/main" id="{4BBD1101-501F-08B4-863D-4EC398FF4C2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131605" y="3577319"/>
            <a:ext cx="2962866" cy="2647269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7" name="Inhaltsplatzhalter 30">
            <a:extLst>
              <a:ext uri="{FF2B5EF4-FFF2-40B4-BE49-F238E27FC236}">
                <a16:creationId xmlns:a16="http://schemas.microsoft.com/office/drawing/2014/main" id="{799F2A81-65B3-AA66-95A8-AD7674ADA3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102458" y="3577319"/>
            <a:ext cx="2948569" cy="2647269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8" name="Inhaltsplatzhalter 30">
            <a:extLst>
              <a:ext uri="{FF2B5EF4-FFF2-40B4-BE49-F238E27FC236}">
                <a16:creationId xmlns:a16="http://schemas.microsoft.com/office/drawing/2014/main" id="{CD8C8901-62AC-56A4-B429-1C6C564195B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056315" y="4942798"/>
            <a:ext cx="2861423" cy="128179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9" name="Inhaltsplatzhalter 30">
            <a:extLst>
              <a:ext uri="{FF2B5EF4-FFF2-40B4-BE49-F238E27FC236}">
                <a16:creationId xmlns:a16="http://schemas.microsoft.com/office/drawing/2014/main" id="{FC91EDA6-5E9C-6D6C-EF9F-C7F0B68C4C03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71463" y="3577319"/>
            <a:ext cx="2862063" cy="1361404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0" name="Inhaltsplatzhalter 30">
            <a:extLst>
              <a:ext uri="{FF2B5EF4-FFF2-40B4-BE49-F238E27FC236}">
                <a16:creationId xmlns:a16="http://schemas.microsoft.com/office/drawing/2014/main" id="{51E99161-B839-91BE-206F-89792AD5F92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56315" y="3577319"/>
            <a:ext cx="2861423" cy="136080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33041999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4" y="244800"/>
            <a:ext cx="376209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1371601"/>
            <a:ext cx="3765600" cy="15173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E8901B72-CDFB-6B04-2999-9B4D3BECDEB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222638" y="273051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6" name="Inhaltsplatzhalter 10">
            <a:extLst>
              <a:ext uri="{FF2B5EF4-FFF2-40B4-BE49-F238E27FC236}">
                <a16:creationId xmlns:a16="http://schemas.microsoft.com/office/drawing/2014/main" id="{5F7462AF-9418-FBED-AE2B-9097CD9893A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22638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3722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8" name="Inhaltsplatzhalter 10">
            <a:extLst>
              <a:ext uri="{FF2B5EF4-FFF2-40B4-BE49-F238E27FC236}">
                <a16:creationId xmlns:a16="http://schemas.microsoft.com/office/drawing/2014/main" id="{BE5D1B04-2BFA-33F3-C355-D8EB9E6F77DC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93722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8823469C-27C8-EF8F-4CC9-197675E31FB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64806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0" name="Inhaltsplatzhalter 10">
            <a:extLst>
              <a:ext uri="{FF2B5EF4-FFF2-40B4-BE49-F238E27FC236}">
                <a16:creationId xmlns:a16="http://schemas.microsoft.com/office/drawing/2014/main" id="{887C4011-3849-0B28-B9C6-CD6CCD2774AC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164806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CBEDB122-E4B4-DEAF-0C6D-61CF1C399FB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135890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2E8C9BDD-A256-932A-0451-8742BDF218CD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0135890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648AA9A-5221-27F9-3191-6F0F1FEAF36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20167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92E2526C-7EE2-C9B9-E09C-E4124FE41C3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220167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6836661A-7952-7ADE-BB22-08BB2B174D2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191251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2CB294D-1078-8674-FF02-6A8C1FA8750C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91251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478A5169-5857-1B03-543A-A692CECD282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8162335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9" name="Inhaltsplatzhalter 10">
            <a:extLst>
              <a:ext uri="{FF2B5EF4-FFF2-40B4-BE49-F238E27FC236}">
                <a16:creationId xmlns:a16="http://schemas.microsoft.com/office/drawing/2014/main" id="{CCD55740-F556-6FFB-54B7-F02F33DD446D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162335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C3C4A300-9C66-727B-BF1B-3FE78BA49252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133419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1" name="Inhaltsplatzhalter 10">
            <a:extLst>
              <a:ext uri="{FF2B5EF4-FFF2-40B4-BE49-F238E27FC236}">
                <a16:creationId xmlns:a16="http://schemas.microsoft.com/office/drawing/2014/main" id="{A1A5D7D5-55B1-516C-7CED-BF26C79BE6B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10133419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F4A6E408-2281-5C5F-C17D-009678C7B29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21998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7" name="Inhaltsplatzhalter 10">
            <a:extLst>
              <a:ext uri="{FF2B5EF4-FFF2-40B4-BE49-F238E27FC236}">
                <a16:creationId xmlns:a16="http://schemas.microsoft.com/office/drawing/2014/main" id="{106AA095-B514-8CB2-E655-796D9234A496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21998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B22E5E6F-159C-366B-5296-441253F3F0BB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91065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9" name="Inhaltsplatzhalter 10">
            <a:extLst>
              <a:ext uri="{FF2B5EF4-FFF2-40B4-BE49-F238E27FC236}">
                <a16:creationId xmlns:a16="http://schemas.microsoft.com/office/drawing/2014/main" id="{8F99875B-FC4F-7DCE-AACD-FF783DF1F8C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191065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86D99F31-E97B-1DE8-80A6-FCE2268D750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162149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41" name="Inhaltsplatzhalter 10">
            <a:extLst>
              <a:ext uri="{FF2B5EF4-FFF2-40B4-BE49-F238E27FC236}">
                <a16:creationId xmlns:a16="http://schemas.microsoft.com/office/drawing/2014/main" id="{2AFB99F6-8B03-8325-85FE-ACF55FEF4C7E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162149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2" name="Bildplatzhalter 4">
            <a:extLst>
              <a:ext uri="{FF2B5EF4-FFF2-40B4-BE49-F238E27FC236}">
                <a16:creationId xmlns:a16="http://schemas.microsoft.com/office/drawing/2014/main" id="{7B354065-93C3-8CD0-C6F7-EAD8915CFD21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133233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43" name="Inhaltsplatzhalter 10">
            <a:extLst>
              <a:ext uri="{FF2B5EF4-FFF2-40B4-BE49-F238E27FC236}">
                <a16:creationId xmlns:a16="http://schemas.microsoft.com/office/drawing/2014/main" id="{D9B63D01-B563-7751-25F8-D9E1385E66D2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10133233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4" name="Bildplatzhalter 4">
            <a:extLst>
              <a:ext uri="{FF2B5EF4-FFF2-40B4-BE49-F238E27FC236}">
                <a16:creationId xmlns:a16="http://schemas.microsoft.com/office/drawing/2014/main" id="{3561E328-70B6-85DB-D07B-4E3133D9FE77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24785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45" name="Inhaltsplatzhalter 10">
            <a:extLst>
              <a:ext uri="{FF2B5EF4-FFF2-40B4-BE49-F238E27FC236}">
                <a16:creationId xmlns:a16="http://schemas.microsoft.com/office/drawing/2014/main" id="{818DEC37-95E8-080D-AB4D-58F52BC284E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224785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16460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536400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960DD06-5403-402D-6C88-53DCD45F16E1}"/>
              </a:ext>
            </a:extLst>
          </p:cNvPr>
          <p:cNvCxnSpPr/>
          <p:nvPr userDrawn="1"/>
        </p:nvCxnSpPr>
        <p:spPr>
          <a:xfrm>
            <a:off x="269875" y="3497585"/>
            <a:ext cx="116522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Bildplatzhalter 4">
            <a:extLst>
              <a:ext uri="{FF2B5EF4-FFF2-40B4-BE49-F238E27FC236}">
                <a16:creationId xmlns:a16="http://schemas.microsoft.com/office/drawing/2014/main" id="{F49F2DB0-AB5C-6BD8-064D-373B4B1209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16" name="Bildplatzhalter 4">
            <a:extLst>
              <a:ext uri="{FF2B5EF4-FFF2-40B4-BE49-F238E27FC236}">
                <a16:creationId xmlns:a16="http://schemas.microsoft.com/office/drawing/2014/main" id="{F0B6A180-6984-B9E7-7ADC-A121B77988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7400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17" name="Bildplatzhalter 4">
            <a:extLst>
              <a:ext uri="{FF2B5EF4-FFF2-40B4-BE49-F238E27FC236}">
                <a16:creationId xmlns:a16="http://schemas.microsoft.com/office/drawing/2014/main" id="{38372887-04E8-C5D5-EF4C-1E25A260FB2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67159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18" name="Bildplatzhalter 4">
            <a:extLst>
              <a:ext uri="{FF2B5EF4-FFF2-40B4-BE49-F238E27FC236}">
                <a16:creationId xmlns:a16="http://schemas.microsoft.com/office/drawing/2014/main" id="{7A14FB65-6B89-A9C8-8DB1-7B1F7CBFAEC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6031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19" name="Bildplatzhalter 4">
            <a:extLst>
              <a:ext uri="{FF2B5EF4-FFF2-40B4-BE49-F238E27FC236}">
                <a16:creationId xmlns:a16="http://schemas.microsoft.com/office/drawing/2014/main" id="{CD8F59A9-69CA-1C2A-33D7-AD0BB64181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53471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0" name="Bildplatzhalter 4">
            <a:extLst>
              <a:ext uri="{FF2B5EF4-FFF2-40B4-BE49-F238E27FC236}">
                <a16:creationId xmlns:a16="http://schemas.microsoft.com/office/drawing/2014/main" id="{B582FB2A-C51D-65C1-0203-3A5AB4DB0F4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46627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1" name="Bildplatzhalter 4">
            <a:extLst>
              <a:ext uri="{FF2B5EF4-FFF2-40B4-BE49-F238E27FC236}">
                <a16:creationId xmlns:a16="http://schemas.microsoft.com/office/drawing/2014/main" id="{18F14028-DA69-147A-C414-9146D8EAE5F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3978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2" name="Bildplatzhalter 4">
            <a:extLst>
              <a:ext uri="{FF2B5EF4-FFF2-40B4-BE49-F238E27FC236}">
                <a16:creationId xmlns:a16="http://schemas.microsoft.com/office/drawing/2014/main" id="{3A11402F-1392-D5B0-DE17-2E270C800CA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136079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3" name="Bildplatzhalter 4">
            <a:extLst>
              <a:ext uri="{FF2B5EF4-FFF2-40B4-BE49-F238E27FC236}">
                <a16:creationId xmlns:a16="http://schemas.microsoft.com/office/drawing/2014/main" id="{92F84F7D-2669-46EA-F7E5-F5A3AE35C50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82900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4" name="Bildplatzhalter 4">
            <a:extLst>
              <a:ext uri="{FF2B5EF4-FFF2-40B4-BE49-F238E27FC236}">
                <a16:creationId xmlns:a16="http://schemas.microsoft.com/office/drawing/2014/main" id="{7F4B621D-593C-EF66-AAA8-260F24BB816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521933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5" name="Bildplatzhalter 4">
            <a:extLst>
              <a:ext uri="{FF2B5EF4-FFF2-40B4-BE49-F238E27FC236}">
                <a16:creationId xmlns:a16="http://schemas.microsoft.com/office/drawing/2014/main" id="{EAB29708-5948-93D3-1DAE-9AA4E5A03DC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14860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6" name="Bildplatzhalter 4">
            <a:extLst>
              <a:ext uri="{FF2B5EF4-FFF2-40B4-BE49-F238E27FC236}">
                <a16:creationId xmlns:a16="http://schemas.microsoft.com/office/drawing/2014/main" id="{6590CFDF-AA3F-86A0-462A-8B00EDC3ED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907787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7" name="Bildplatzhalter 4">
            <a:extLst>
              <a:ext uri="{FF2B5EF4-FFF2-40B4-BE49-F238E27FC236}">
                <a16:creationId xmlns:a16="http://schemas.microsoft.com/office/drawing/2014/main" id="{F8D57941-57A2-78B6-C142-19F25D64A5F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60071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28" name="Inhaltsplatzhalter 10">
            <a:extLst>
              <a:ext uri="{FF2B5EF4-FFF2-40B4-BE49-F238E27FC236}">
                <a16:creationId xmlns:a16="http://schemas.microsoft.com/office/drawing/2014/main" id="{84D95677-0114-3854-2A06-CDDFDD440777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6987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9" name="Inhaltsplatzhalter 10">
            <a:extLst>
              <a:ext uri="{FF2B5EF4-FFF2-40B4-BE49-F238E27FC236}">
                <a16:creationId xmlns:a16="http://schemas.microsoft.com/office/drawing/2014/main" id="{830824E2-E1B0-01AE-F199-E13B717EE78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97400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0" name="Inhaltsplatzhalter 10">
            <a:extLst>
              <a:ext uri="{FF2B5EF4-FFF2-40B4-BE49-F238E27FC236}">
                <a16:creationId xmlns:a16="http://schemas.microsoft.com/office/drawing/2014/main" id="{B661178F-E8BD-64EC-8DCE-B999B4D9EAB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667159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1" name="Inhaltsplatzhalter 10">
            <a:extLst>
              <a:ext uri="{FF2B5EF4-FFF2-40B4-BE49-F238E27FC236}">
                <a16:creationId xmlns:a16="http://schemas.microsoft.com/office/drawing/2014/main" id="{A0685B94-A30D-8020-BFC0-B77022CBDE9F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36031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2" name="Inhaltsplatzhalter 10">
            <a:extLst>
              <a:ext uri="{FF2B5EF4-FFF2-40B4-BE49-F238E27FC236}">
                <a16:creationId xmlns:a16="http://schemas.microsoft.com/office/drawing/2014/main" id="{7FB39B7C-36A1-9048-02BA-E03566F2EB1F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7053471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3" name="Inhaltsplatzhalter 10">
            <a:extLst>
              <a:ext uri="{FF2B5EF4-FFF2-40B4-BE49-F238E27FC236}">
                <a16:creationId xmlns:a16="http://schemas.microsoft.com/office/drawing/2014/main" id="{15CACBB6-4692-7C6A-8251-BEBD135224A0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746627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4" name="Inhaltsplatzhalter 10">
            <a:extLst>
              <a:ext uri="{FF2B5EF4-FFF2-40B4-BE49-F238E27FC236}">
                <a16:creationId xmlns:a16="http://schemas.microsoft.com/office/drawing/2014/main" id="{BECB31F3-1FF3-7738-D3E5-314BB6A831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43978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5" name="Inhaltsplatzhalter 10">
            <a:extLst>
              <a:ext uri="{FF2B5EF4-FFF2-40B4-BE49-F238E27FC236}">
                <a16:creationId xmlns:a16="http://schemas.microsoft.com/office/drawing/2014/main" id="{62AF25DC-CA5E-4417-22E5-A964FF016F62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136079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6" name="Inhaltsplatzhalter 10">
            <a:extLst>
              <a:ext uri="{FF2B5EF4-FFF2-40B4-BE49-F238E27FC236}">
                <a16:creationId xmlns:a16="http://schemas.microsoft.com/office/drawing/2014/main" id="{90D56CD7-60EE-495F-ED4B-C31A87C45E84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82900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7" name="Inhaltsplatzhalter 10">
            <a:extLst>
              <a:ext uri="{FF2B5EF4-FFF2-40B4-BE49-F238E27FC236}">
                <a16:creationId xmlns:a16="http://schemas.microsoft.com/office/drawing/2014/main" id="{28B0CB76-6D72-3E2E-056B-27DB3947102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521933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8" name="Inhaltsplatzhalter 10">
            <a:extLst>
              <a:ext uri="{FF2B5EF4-FFF2-40B4-BE49-F238E27FC236}">
                <a16:creationId xmlns:a16="http://schemas.microsoft.com/office/drawing/2014/main" id="{57BA3158-F345-F5B5-83D3-6B1D5546CF23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14860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9" name="Inhaltsplatzhalter 10">
            <a:extLst>
              <a:ext uri="{FF2B5EF4-FFF2-40B4-BE49-F238E27FC236}">
                <a16:creationId xmlns:a16="http://schemas.microsoft.com/office/drawing/2014/main" id="{FC40280B-F0D4-264E-C17E-3D2B98F56454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907787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0" name="Inhaltsplatzhalter 10">
            <a:extLst>
              <a:ext uri="{FF2B5EF4-FFF2-40B4-BE49-F238E27FC236}">
                <a16:creationId xmlns:a16="http://schemas.microsoft.com/office/drawing/2014/main" id="{4B3C570F-341A-24E7-0226-5D3A693E9D76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960071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3726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594A2224-C75D-E37B-0A24-FEB1EFADBA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10983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24B052D3-9F63-5423-3F23-060FFDF98CB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55868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4978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11DA3BE-00CD-1BA7-A6C5-5D9732DE88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Organisationseinheit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95A67BB-618C-1D20-BBA9-4290E06F60D0}"/>
              </a:ext>
            </a:extLst>
          </p:cNvPr>
          <p:cNvCxnSpPr>
            <a:cxnSpLocks/>
          </p:cNvCxnSpPr>
          <p:nvPr userDrawn="1"/>
        </p:nvCxnSpPr>
        <p:spPr>
          <a:xfrm>
            <a:off x="149196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BF91D96-3640-965E-5C15-FE5E1A4623FE}"/>
              </a:ext>
            </a:extLst>
          </p:cNvPr>
          <p:cNvCxnSpPr>
            <a:cxnSpLocks/>
          </p:cNvCxnSpPr>
          <p:nvPr userDrawn="1"/>
        </p:nvCxnSpPr>
        <p:spPr>
          <a:xfrm>
            <a:off x="295174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A04CBAD-2C4F-A402-4949-1283FB19736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2F3AE3-7ACB-2716-808B-C82789FE83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B49A379B-0242-E25F-3D52-58E18DD982F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6098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8721546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pPr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277353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 und 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3EBFA33-E838-4FF1-1D0F-2B8F723A98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EDFDEC-7873-15BD-1B6F-5DAEB075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28398" y="6424761"/>
            <a:ext cx="1189348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119A75-EABC-497C-890C-D4A8E0C9839A}" type="datetime1">
              <a:rPr lang="de-CH" noProof="0" smtClean="0"/>
              <a:t>12.06.24</a:t>
            </a:fld>
            <a:r>
              <a:rPr lang="de-CH" noProof="0"/>
              <a:t>    </a:t>
            </a:r>
            <a:r>
              <a:rPr lang="de-CH" noProof="0" dirty="0"/>
              <a:t>|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04195A-F200-70E1-095F-04D38F551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Fusszeile (Ändern über «Einfügen &gt; Kopf- und Fusszeile»)</a:t>
            </a:r>
            <a:endParaRPr lang="de-CH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3564CC-433E-0F7E-78ED-4CBD5802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325" y="6424761"/>
            <a:ext cx="208800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3F26200-5089-80AE-C07E-2ADBBFCB862E}"/>
              </a:ext>
            </a:extLst>
          </p:cNvPr>
          <p:cNvCxnSpPr>
            <a:cxnSpLocks/>
          </p:cNvCxnSpPr>
          <p:nvPr userDrawn="1"/>
        </p:nvCxnSpPr>
        <p:spPr>
          <a:xfrm>
            <a:off x="1418938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795B1871-CB5E-1539-590E-A27B00A5B3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5372" y="6448574"/>
            <a:ext cx="1141200" cy="1368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1"/>
                </a:solidFill>
              </a:defRPr>
            </a:lvl1pPr>
            <a:lvl2pPr>
              <a:defRPr sz="100">
                <a:solidFill>
                  <a:schemeClr val="bg1"/>
                </a:solidFill>
              </a:defRPr>
            </a:lvl2pPr>
            <a:lvl3pPr>
              <a:defRPr sz="100">
                <a:solidFill>
                  <a:schemeClr val="bg1"/>
                </a:solidFill>
              </a:defRPr>
            </a:lvl3pPr>
            <a:lvl4pPr>
              <a:defRPr sz="100">
                <a:solidFill>
                  <a:schemeClr val="bg1"/>
                </a:solidFill>
              </a:defRPr>
            </a:lvl4pPr>
            <a:lvl5pPr>
              <a:defRPr sz="1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 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F7249099-EAE8-15A9-5DD9-4B8BD6C11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11650662" cy="6259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8" name="Textplatzhalter 27">
            <a:extLst>
              <a:ext uri="{FF2B5EF4-FFF2-40B4-BE49-F238E27FC236}">
                <a16:creationId xmlns:a16="http://schemas.microsoft.com/office/drawing/2014/main" id="{9EB74D43-ABA5-E11E-DD85-85CF51186C2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0670" y="27276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0" name="Textplatzhalter 27">
            <a:extLst>
              <a:ext uri="{FF2B5EF4-FFF2-40B4-BE49-F238E27FC236}">
                <a16:creationId xmlns:a16="http://schemas.microsoft.com/office/drawing/2014/main" id="{048FC5CC-2121-56F3-C3F5-B5C874FFB12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6264" y="182654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11" name="Textplatzhalter 27">
            <a:extLst>
              <a:ext uri="{FF2B5EF4-FFF2-40B4-BE49-F238E27FC236}">
                <a16:creationId xmlns:a16="http://schemas.microsoft.com/office/drawing/2014/main" id="{BB0B7B4E-7C57-28E9-4CB9-B4570ABC59C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0960" y="182177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14" name="Textplatzhalter 27">
            <a:extLst>
              <a:ext uri="{FF2B5EF4-FFF2-40B4-BE49-F238E27FC236}">
                <a16:creationId xmlns:a16="http://schemas.microsoft.com/office/drawing/2014/main" id="{A8FF8281-AD66-C77E-347B-07E4F503BA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6264" y="2732367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0" name="Textplatzhalter 27">
            <a:extLst>
              <a:ext uri="{FF2B5EF4-FFF2-40B4-BE49-F238E27FC236}">
                <a16:creationId xmlns:a16="http://schemas.microsoft.com/office/drawing/2014/main" id="{55EE194A-C397-2617-7780-D86A48CAE74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5974" y="4611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44" name="Textplatzhalter 27">
            <a:extLst>
              <a:ext uri="{FF2B5EF4-FFF2-40B4-BE49-F238E27FC236}">
                <a16:creationId xmlns:a16="http://schemas.microsoft.com/office/drawing/2014/main" id="{DBF35E7F-D953-CAA9-3A99-15E4880E3A1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2311" y="27420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692AC1F8-AB87-40B3-4118-64C6B6A63F0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95128" y="460862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1" name="Textplatzhalter 27">
            <a:extLst>
              <a:ext uri="{FF2B5EF4-FFF2-40B4-BE49-F238E27FC236}">
                <a16:creationId xmlns:a16="http://schemas.microsoft.com/office/drawing/2014/main" id="{8B875A59-87E2-329A-FECC-BEA7FE43BA9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232838" y="4611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2" name="Textplatzhalter 27">
            <a:extLst>
              <a:ext uri="{FF2B5EF4-FFF2-40B4-BE49-F238E27FC236}">
                <a16:creationId xmlns:a16="http://schemas.microsoft.com/office/drawing/2014/main" id="{69DCED49-C168-77C0-6547-0CADBD711B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33128" y="3705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3" name="Textplatzhalter 27">
            <a:extLst>
              <a:ext uri="{FF2B5EF4-FFF2-40B4-BE49-F238E27FC236}">
                <a16:creationId xmlns:a16="http://schemas.microsoft.com/office/drawing/2014/main" id="{E691F604-DB24-E1B1-CD8D-23BFFC1444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76264" y="3705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4" name="Textplatzhalter 27">
            <a:extLst>
              <a:ext uri="{FF2B5EF4-FFF2-40B4-BE49-F238E27FC236}">
                <a16:creationId xmlns:a16="http://schemas.microsoft.com/office/drawing/2014/main" id="{48B584AC-71CB-16D8-E722-8AC5553FE59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92602" y="183617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5" name="Textplatzhalter 27">
            <a:extLst>
              <a:ext uri="{FF2B5EF4-FFF2-40B4-BE49-F238E27FC236}">
                <a16:creationId xmlns:a16="http://schemas.microsoft.com/office/drawing/2014/main" id="{64EFC00D-C82F-63F3-901A-E32AA5563D7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95418" y="370279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6" name="Textplatzhalter 27">
            <a:extLst>
              <a:ext uri="{FF2B5EF4-FFF2-40B4-BE49-F238E27FC236}">
                <a16:creationId xmlns:a16="http://schemas.microsoft.com/office/drawing/2014/main" id="{2F484B0C-2F5D-4A41-8BBA-C15A9F143EB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50114" y="1831417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7" name="Textplatzhalter 27">
            <a:extLst>
              <a:ext uri="{FF2B5EF4-FFF2-40B4-BE49-F238E27FC236}">
                <a16:creationId xmlns:a16="http://schemas.microsoft.com/office/drawing/2014/main" id="{4885B59F-449F-B852-F442-3B1C68A2AA6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49824" y="2737244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58" name="Textplatzhalter 27">
            <a:extLst>
              <a:ext uri="{FF2B5EF4-FFF2-40B4-BE49-F238E27FC236}">
                <a16:creationId xmlns:a16="http://schemas.microsoft.com/office/drawing/2014/main" id="{AA5DC075-9286-B8C4-CD9F-B561C39392C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52282" y="370279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00</a:t>
            </a:r>
          </a:p>
        </p:txBody>
      </p:sp>
      <p:sp>
        <p:nvSpPr>
          <p:cNvPr id="59" name="Textplatzhalter 27">
            <a:extLst>
              <a:ext uri="{FF2B5EF4-FFF2-40B4-BE49-F238E27FC236}">
                <a16:creationId xmlns:a16="http://schemas.microsoft.com/office/drawing/2014/main" id="{2B7C5942-88D4-4AE4-D493-E6EB256531B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51992" y="4608624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de-CH" noProof="0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2105812350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AED8CC9-45E8-1A12-FE4B-99B48514CF4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1317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0E65F99-D41E-97A8-5B90-921DFF4F75C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91174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2B30555-3BA5-1953-D982-C69CB839D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151032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4DAEC7F-9097-CC65-18FC-ABDF8656180C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9151031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999A24F7-6F45-D408-172F-9FCB5D02667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191174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564AFF4-7AFB-5D44-CE32-7B8A59C9117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231317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1460" y="1371600"/>
            <a:ext cx="2775600" cy="1716981"/>
          </a:xfrm>
        </p:spPr>
        <p:txBody>
          <a:bodyPr/>
          <a:lstStyle>
            <a:lvl1pPr>
              <a:tabLst>
                <a:tab pos="1704975" algn="l"/>
              </a:tabLst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3E32DEA9-77CE-B434-4A3D-3AAB04FD78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000" y="6019388"/>
            <a:ext cx="5736917" cy="205200"/>
          </a:xfrm>
        </p:spPr>
        <p:txBody>
          <a:bodyPr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008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0582" y="2700000"/>
            <a:ext cx="2778003" cy="3524588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Kontakt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8ED976-BD70-59ED-B970-3FA256DEEE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DADD2F24-DA82-E6C1-DFC7-E7D6DA1F104A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6512" y="1389564"/>
            <a:ext cx="856800" cy="856800"/>
          </a:xfrm>
        </p:spPr>
        <p:txBody>
          <a:bodyPr anchor="ctr"/>
          <a:lstStyle>
            <a:lvl1pPr algn="ctr">
              <a:tabLst>
                <a:tab pos="1704975" algn="l"/>
              </a:tabLst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QR-Code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8FD34BD-5602-5735-423C-351E3E46BFED}"/>
              </a:ext>
            </a:extLst>
          </p:cNvPr>
          <p:cNvCxnSpPr>
            <a:cxnSpLocks/>
          </p:cNvCxnSpPr>
          <p:nvPr userDrawn="1"/>
        </p:nvCxnSpPr>
        <p:spPr>
          <a:xfrm>
            <a:off x="270582" y="2492896"/>
            <a:ext cx="2778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847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pPr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 dirty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Textplatzhalter 4">
            <a:extLst>
              <a:ext uri="{FF2B5EF4-FFF2-40B4-BE49-F238E27FC236}">
                <a16:creationId xmlns:a16="http://schemas.microsoft.com/office/drawing/2014/main" id="{48EC57F8-2FF9-F2DC-C053-E44A7DBF45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209675"/>
            <a:ext cx="2738813" cy="1308143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Text hinzufügen</a:t>
            </a:r>
          </a:p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183775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62E6E148-5F7E-6A90-F5E7-CAF43EF2F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75" y="866775"/>
            <a:ext cx="11652249" cy="5150546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7444-D88A-4F97-90A7-C0FCEF7BEF3F}" type="datetime1">
              <a:rPr lang="de-CH" noProof="0" smtClean="0"/>
              <a:t>12.06.24</a:t>
            </a:fld>
            <a:endParaRPr lang="de-CH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2800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CH" noProof="0" dirty="0"/>
              <a:t>Quelle hinzufügen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063AEEB5-5ED3-6B83-D217-773274BD59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057846"/>
            <a:ext cx="1898839" cy="949904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1"/>
            <a:r>
              <a:rPr lang="de-CH" noProof="0" dirty="0"/>
              <a:t>Text hinzufügen</a:t>
            </a:r>
          </a:p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3143019962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289224"/>
            <a:ext cx="11650663" cy="5935364"/>
          </a:xfrm>
          <a:solidFill>
            <a:schemeClr val="accent1"/>
          </a:solidFill>
        </p:spPr>
        <p:txBody>
          <a:bodyPr tIns="324000" rIns="0" anchor="t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50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74625" indent="-174625" algn="r">
              <a:buFont typeface="Source Sans Pro" panose="020B0503030403020204" pitchFamily="34" charset="0"/>
              <a:buChar char="―"/>
              <a:defRPr/>
            </a:lvl2pPr>
            <a:lvl3pPr marL="360363" indent="-185738" algn="r">
              <a:buFont typeface="Source Sans Pro" panose="020B0503030403020204" pitchFamily="34" charset="0"/>
              <a:buChar char="―"/>
              <a:defRPr/>
            </a:lvl3pPr>
            <a:lvl4pPr marL="534988" indent="-174625" algn="r">
              <a:buFont typeface="Source Sans Pro" panose="020B0503030403020204" pitchFamily="34" charset="0"/>
              <a:buChar char="―"/>
              <a:defRPr/>
            </a:lvl4pPr>
            <a:lvl5pPr marL="719138" indent="-184150" algn="r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1409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70744"/>
            <a:ext cx="11650663" cy="51505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52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1289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66774"/>
            <a:ext cx="9324000" cy="4816476"/>
          </a:xfrm>
        </p:spPr>
        <p:txBody>
          <a:bodyPr anchor="ctr"/>
          <a:lstStyle>
            <a:lvl1pPr>
              <a:lnSpc>
                <a:spcPct val="97000"/>
              </a:lnSpc>
              <a:spcBef>
                <a:spcPts val="0"/>
              </a:spcBef>
              <a:defRPr sz="3000"/>
            </a:lvl1pPr>
            <a:lvl2pPr>
              <a:lnSpc>
                <a:spcPct val="97000"/>
              </a:lnSpc>
              <a:spcBef>
                <a:spcPts val="1000"/>
              </a:spcBef>
              <a:defRPr sz="3000"/>
            </a:lvl2pPr>
            <a:lvl3pPr>
              <a:lnSpc>
                <a:spcPct val="97000"/>
              </a:lnSpc>
              <a:spcBef>
                <a:spcPts val="1000"/>
              </a:spcBef>
              <a:defRPr sz="3000"/>
            </a:lvl3pPr>
            <a:lvl4pPr>
              <a:lnSpc>
                <a:spcPct val="97000"/>
              </a:lnSpc>
              <a:spcBef>
                <a:spcPts val="1000"/>
              </a:spcBef>
              <a:defRPr sz="3000"/>
            </a:lvl4pPr>
            <a:lvl5pPr>
              <a:lnSpc>
                <a:spcPct val="97000"/>
              </a:lnSpc>
              <a:spcBef>
                <a:spcPts val="1000"/>
              </a:spcBef>
              <a:defRPr sz="30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62266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5722937" cy="621975"/>
          </a:xfrm>
        </p:spPr>
        <p:txBody>
          <a:bodyPr/>
          <a:lstStyle/>
          <a:p>
            <a:r>
              <a:rPr lang="de-CH" dirty="0"/>
              <a:t>Kapiteltitel hinzufügen</a:t>
            </a:r>
            <a:endParaRPr lang="de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71463" y="866774"/>
            <a:ext cx="5722937" cy="5133447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42888"/>
            <a:ext cx="5722937" cy="5981700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58C9C6E-122D-B369-EB0B-2386BA817C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875" y="6000221"/>
            <a:ext cx="5722937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1463" y="244800"/>
            <a:ext cx="11650662" cy="6259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461" y="870744"/>
            <a:ext cx="11650663" cy="5353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416480" y="6424761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3D4A7C4B-E426-4241-A51D-6894959551F8}" type="datetime1">
              <a:rPr lang="de-CH" smtClean="0"/>
              <a:pPr/>
              <a:t>12.06.24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28138" y="6424761"/>
            <a:ext cx="792209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12624" y="6424761"/>
            <a:ext cx="2095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0F7A25C-6B57-E378-A273-BBFF709DB255}"/>
              </a:ext>
            </a:extLst>
          </p:cNvPr>
          <p:cNvCxnSpPr>
            <a:cxnSpLocks/>
          </p:cNvCxnSpPr>
          <p:nvPr userDrawn="1"/>
        </p:nvCxnSpPr>
        <p:spPr>
          <a:xfrm>
            <a:off x="11703099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28D97A1-67D4-8BCE-2C75-BEA0093CDA16}"/>
              </a:ext>
            </a:extLst>
          </p:cNvPr>
          <p:cNvSpPr txBox="1"/>
          <p:nvPr userDrawn="1"/>
        </p:nvSpPr>
        <p:spPr>
          <a:xfrm>
            <a:off x="269875" y="6424761"/>
            <a:ext cx="10015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000" b="1" dirty="0">
                <a:latin typeface="Source Sans Pro SemiBold" panose="020B0603030403020204" pitchFamily="34" charset="0"/>
              </a:rPr>
              <a:t>Universität Zürich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7B29EB8-D7DC-4128-6431-E45C30786CE8}"/>
              </a:ext>
            </a:extLst>
          </p:cNvPr>
          <p:cNvCxnSpPr>
            <a:cxnSpLocks/>
          </p:cNvCxnSpPr>
          <p:nvPr userDrawn="1"/>
        </p:nvCxnSpPr>
        <p:spPr>
          <a:xfrm>
            <a:off x="1324800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8" r:id="rId2"/>
    <p:sldLayoutId id="2147483667" r:id="rId3"/>
    <p:sldLayoutId id="2147483683" r:id="rId4"/>
    <p:sldLayoutId id="2147483698" r:id="rId5"/>
    <p:sldLayoutId id="2147483695" r:id="rId6"/>
    <p:sldLayoutId id="2147483659" r:id="rId7"/>
    <p:sldLayoutId id="2147483669" r:id="rId8"/>
    <p:sldLayoutId id="2147483661" r:id="rId9"/>
    <p:sldLayoutId id="2147483674" r:id="rId10"/>
    <p:sldLayoutId id="2147483699" r:id="rId11"/>
    <p:sldLayoutId id="2147483675" r:id="rId12"/>
    <p:sldLayoutId id="2147483697" r:id="rId13"/>
    <p:sldLayoutId id="2147483671" r:id="rId14"/>
    <p:sldLayoutId id="2147483682" r:id="rId15"/>
    <p:sldLayoutId id="2147483684" r:id="rId16"/>
    <p:sldLayoutId id="2147483677" r:id="rId17"/>
    <p:sldLayoutId id="2147483672" r:id="rId18"/>
    <p:sldLayoutId id="2147483679" r:id="rId19"/>
    <p:sldLayoutId id="2147483685" r:id="rId20"/>
    <p:sldLayoutId id="2147483680" r:id="rId21"/>
    <p:sldLayoutId id="2147483681" r:id="rId22"/>
    <p:sldLayoutId id="2147483686" r:id="rId23"/>
    <p:sldLayoutId id="2147483687" r:id="rId24"/>
    <p:sldLayoutId id="2147483691" r:id="rId25"/>
    <p:sldLayoutId id="2147483690" r:id="rId26"/>
    <p:sldLayoutId id="2147483696" r:id="rId27"/>
    <p:sldLayoutId id="2147483688" r:id="rId28"/>
    <p:sldLayoutId id="2147483692" r:id="rId29"/>
    <p:sldLayoutId id="2147483670" r:id="rId30"/>
    <p:sldLayoutId id="2147483700" r:id="rId31"/>
    <p:sldLayoutId id="2147483678" r:id="rId32"/>
    <p:sldLayoutId id="2147483693" r:id="rId33"/>
    <p:sldLayoutId id="2147483663" r:id="rId34"/>
    <p:sldLayoutId id="2147483664" r:id="rId35"/>
  </p:sldLayoutIdLst>
  <p:hf hdr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3000"/>
        </a:lnSpc>
        <a:spcBef>
          <a:spcPts val="0"/>
        </a:spcBef>
        <a:buFont typeface="+mj-lt"/>
        <a:buNone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26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8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90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522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98000"/>
        </a:lnSpc>
        <a:spcBef>
          <a:spcPts val="0"/>
        </a:spcBef>
        <a:buFont typeface="+mj-lt"/>
        <a:buNone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5738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4150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0" userDrawn="1">
          <p15:clr>
            <a:srgbClr val="A4A3A4"/>
          </p15:clr>
        </p15:guide>
        <p15:guide id="2" pos="7510" userDrawn="1">
          <p15:clr>
            <a:srgbClr val="A4A3A4"/>
          </p15:clr>
        </p15:guide>
        <p15:guide id="3" orient="horz" pos="3921" userDrawn="1">
          <p15:clr>
            <a:srgbClr val="A4A3A4"/>
          </p15:clr>
        </p15:guide>
        <p15:guide id="4" orient="horz" pos="546" userDrawn="1">
          <p15:clr>
            <a:srgbClr val="A4A3A4"/>
          </p15:clr>
        </p15:guide>
        <p15:guide id="6" orient="horz" pos="1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1BB038-ED1F-4F80-A77D-FB609B5E0D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b="1" noProof="0" dirty="0"/>
              <a:t>Formatierung Aufzählungen</a:t>
            </a:r>
          </a:p>
          <a:p>
            <a:endParaRPr lang="de-CH" dirty="0"/>
          </a:p>
          <a:p>
            <a:r>
              <a:rPr lang="de-CH" noProof="0" dirty="0"/>
              <a:t>Für Aufzählungen nicht den «Aufzählungs-Button» </a:t>
            </a:r>
            <a:br>
              <a:rPr lang="de-CH" noProof="0" dirty="0"/>
            </a:br>
            <a:r>
              <a:rPr lang="de-CH" noProof="0" dirty="0"/>
              <a:t>verwenden, sondern mit Textebenen arbeiten. </a:t>
            </a:r>
            <a:br>
              <a:rPr lang="de-CH" noProof="0" dirty="0"/>
            </a:br>
            <a:r>
              <a:rPr lang="de-CH" noProof="0" dirty="0"/>
              <a:t>Die Textebenen werden im Absatzformat mit der Funktion </a:t>
            </a:r>
            <a:r>
              <a:rPr lang="de-CH" b="1" noProof="0" dirty="0">
                <a:solidFill>
                  <a:schemeClr val="accent1"/>
                </a:solidFill>
              </a:rPr>
              <a:t>«Listenebene erhöhen» / «Listenebene verringern» </a:t>
            </a:r>
            <a:r>
              <a:rPr lang="de-CH" noProof="0" dirty="0"/>
              <a:t>definiert.</a:t>
            </a:r>
          </a:p>
          <a:p>
            <a:endParaRPr lang="de-CH" noProof="0" dirty="0"/>
          </a:p>
          <a:p>
            <a:endParaRPr lang="de-CH" noProof="0" dirty="0"/>
          </a:p>
          <a:p>
            <a:endParaRPr lang="de-CH" dirty="0"/>
          </a:p>
          <a:p>
            <a:endParaRPr lang="de-CH" noProof="0" dirty="0"/>
          </a:p>
          <a:p>
            <a:endParaRPr lang="de-CH" noProof="0" dirty="0"/>
          </a:p>
          <a:p>
            <a:endParaRPr lang="de-CH" dirty="0"/>
          </a:p>
          <a:p>
            <a:endParaRPr lang="de-CH" noProof="0" dirty="0"/>
          </a:p>
          <a:p>
            <a:r>
              <a:rPr lang="de-CH" noProof="0" dirty="0"/>
              <a:t>Textebene 1</a:t>
            </a:r>
          </a:p>
          <a:p>
            <a:pPr lvl="1"/>
            <a:r>
              <a:rPr lang="de-CH" noProof="0" dirty="0"/>
              <a:t>Textebene 2</a:t>
            </a:r>
          </a:p>
          <a:p>
            <a:pPr lvl="2"/>
            <a:r>
              <a:rPr lang="de-CH" noProof="0" dirty="0"/>
              <a:t>Textebene 3</a:t>
            </a:r>
          </a:p>
          <a:p>
            <a:endParaRPr lang="de-CH" noProof="0" dirty="0"/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38B1EC24-EA6F-4083-82EE-210A3B342DAE}"/>
              </a:ext>
            </a:extLst>
          </p:cNvPr>
          <p:cNvGrpSpPr/>
          <p:nvPr/>
        </p:nvGrpSpPr>
        <p:grpSpPr>
          <a:xfrm>
            <a:off x="271463" y="2580937"/>
            <a:ext cx="4306935" cy="1177229"/>
            <a:chOff x="3370828" y="4007344"/>
            <a:chExt cx="2897561" cy="792000"/>
          </a:xfrm>
        </p:grpSpPr>
        <p:pic>
          <p:nvPicPr>
            <p:cNvPr id="21" name="Picture 20" descr="Graphical user interface, application, Word&#10;&#10;Description automatically generated">
              <a:extLst>
                <a:ext uri="{FF2B5EF4-FFF2-40B4-BE49-F238E27FC236}">
                  <a16:creationId xmlns:a16="http://schemas.microsoft.com/office/drawing/2014/main" id="{6AB58390-3F50-4EDA-A948-AC53530F4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0828" y="4007344"/>
              <a:ext cx="2897561" cy="79200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4E947BB6-7922-490C-B31C-12DCA37E1D6F}"/>
                </a:ext>
              </a:extLst>
            </p:cNvPr>
            <p:cNvGrpSpPr/>
            <p:nvPr/>
          </p:nvGrpSpPr>
          <p:grpSpPr>
            <a:xfrm>
              <a:off x="3480353" y="4063737"/>
              <a:ext cx="1175487" cy="245732"/>
              <a:chOff x="3480353" y="4063737"/>
              <a:chExt cx="1175487" cy="245732"/>
            </a:xfrm>
          </p:grpSpPr>
          <p:sp>
            <p:nvSpPr>
              <p:cNvPr id="26" name="Rechteck 12">
                <a:extLst>
                  <a:ext uri="{FF2B5EF4-FFF2-40B4-BE49-F238E27FC236}">
                    <a16:creationId xmlns:a16="http://schemas.microsoft.com/office/drawing/2014/main" id="{3B0A7D29-37CA-400C-A630-DB32B4469B87}"/>
                  </a:ext>
                </a:extLst>
              </p:cNvPr>
              <p:cNvSpPr/>
              <p:nvPr/>
            </p:nvSpPr>
            <p:spPr>
              <a:xfrm>
                <a:off x="4123746" y="4063737"/>
                <a:ext cx="532094" cy="245732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7" name="Gruppieren 8">
                <a:extLst>
                  <a:ext uri="{FF2B5EF4-FFF2-40B4-BE49-F238E27FC236}">
                    <a16:creationId xmlns:a16="http://schemas.microsoft.com/office/drawing/2014/main" id="{0FE1E877-BAB8-4777-A7FF-EAEF5CE2EC21}"/>
                  </a:ext>
                </a:extLst>
              </p:cNvPr>
              <p:cNvGrpSpPr/>
              <p:nvPr/>
            </p:nvGrpSpPr>
            <p:grpSpPr>
              <a:xfrm>
                <a:off x="3480353" y="4085471"/>
                <a:ext cx="216024" cy="216024"/>
                <a:chOff x="6096000" y="1892966"/>
                <a:chExt cx="216024" cy="216024"/>
              </a:xfrm>
            </p:grpSpPr>
            <p:cxnSp>
              <p:nvCxnSpPr>
                <p:cNvPr id="28" name="Gerader Verbinder 9">
                  <a:extLst>
                    <a:ext uri="{FF2B5EF4-FFF2-40B4-BE49-F238E27FC236}">
                      <a16:creationId xmlns:a16="http://schemas.microsoft.com/office/drawing/2014/main" id="{40B2CF21-0283-44AD-B94F-FAB6CF4204EA}"/>
                    </a:ext>
                  </a:extLst>
                </p:cNvPr>
                <p:cNvCxnSpPr/>
                <p:nvPr/>
              </p:nvCxnSpPr>
              <p:spPr>
                <a:xfrm flipH="1">
                  <a:off x="6096000" y="1892966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r Verbinder 10">
                  <a:extLst>
                    <a:ext uri="{FF2B5EF4-FFF2-40B4-BE49-F238E27FC236}">
                      <a16:creationId xmlns:a16="http://schemas.microsoft.com/office/drawing/2014/main" id="{B4257EA7-F3AA-46E6-B6B8-6094B376F2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96000" y="1892966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98A3A0E5-5A88-9DAC-1ABB-9E677863C24D}"/>
              </a:ext>
            </a:extLst>
          </p:cNvPr>
          <p:cNvSpPr/>
          <p:nvPr/>
        </p:nvSpPr>
        <p:spPr>
          <a:xfrm>
            <a:off x="269875" y="4051971"/>
            <a:ext cx="2332149" cy="1177229"/>
          </a:xfrm>
          <a:prstGeom prst="rect">
            <a:avLst/>
          </a:prstGeom>
          <a:solidFill>
            <a:schemeClr val="accent1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C62361-F653-4144-9423-98C78FA5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dirty="0"/>
              <a:t>Hinweise zur Textformatierung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E9CA5B-C387-463C-AC81-58AF0AEF0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BFD5-5180-FE4F-960B-EB9840236AB7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A44A14-C242-4BEE-AB7B-A4DF74E1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Corporate Design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6C7291-FDC8-47D0-BD58-C55860767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</a:t>
            </a:fld>
            <a:endParaRPr lang="de-CH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74D5C45-FF1B-4927-1576-7AFA8AB5E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520" y="2580937"/>
            <a:ext cx="5695605" cy="320377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1592B69D-69A2-D4B1-A736-B19CFBC7E418}"/>
              </a:ext>
            </a:extLst>
          </p:cNvPr>
          <p:cNvSpPr/>
          <p:nvPr/>
        </p:nvSpPr>
        <p:spPr>
          <a:xfrm>
            <a:off x="6120063" y="3573016"/>
            <a:ext cx="2424209" cy="1296144"/>
          </a:xfrm>
          <a:prstGeom prst="rect">
            <a:avLst/>
          </a:prstGeom>
          <a:solidFill>
            <a:schemeClr val="accent1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6C029333-BB35-210A-20FE-CD03BED97ACD}"/>
              </a:ext>
            </a:extLst>
          </p:cNvPr>
          <p:cNvSpPr txBox="1">
            <a:spLocks/>
          </p:cNvSpPr>
          <p:nvPr/>
        </p:nvSpPr>
        <p:spPr>
          <a:xfrm>
            <a:off x="6226519" y="862276"/>
            <a:ext cx="5722937" cy="5133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3000"/>
              </a:lnSpc>
              <a:spcBef>
                <a:spcPts val="0"/>
              </a:spcBef>
              <a:buFont typeface="+mj-lt"/>
              <a:buNone/>
              <a:defRPr sz="16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6800" indent="-226800" algn="l" defTabSz="914400" rtl="0" eaLnBrk="1" latinLnBrk="0" hangingPunct="1">
              <a:lnSpc>
                <a:spcPct val="103000"/>
              </a:lnSpc>
              <a:spcBef>
                <a:spcPts val="1000"/>
              </a:spcBef>
              <a:buFont typeface="Source Sans Pro" panose="020B0503030403020204" pitchFamily="34" charset="0"/>
              <a:buChar char="―"/>
              <a:defRPr sz="16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58800" indent="-226800" algn="l" defTabSz="914400" rtl="0" eaLnBrk="1" latinLnBrk="0" hangingPunct="1">
              <a:lnSpc>
                <a:spcPct val="103000"/>
              </a:lnSpc>
              <a:spcBef>
                <a:spcPts val="1000"/>
              </a:spcBef>
              <a:buFont typeface="Source Sans Pro" panose="020B0503030403020204" pitchFamily="34" charset="0"/>
              <a:buChar char="―"/>
              <a:defRPr sz="16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0800" indent="-226800" algn="l" defTabSz="914400" rtl="0" eaLnBrk="1" latinLnBrk="0" hangingPunct="1">
              <a:lnSpc>
                <a:spcPct val="103000"/>
              </a:lnSpc>
              <a:spcBef>
                <a:spcPts val="1000"/>
              </a:spcBef>
              <a:buFont typeface="Source Sans Pro" panose="020B0503030403020204" pitchFamily="34" charset="0"/>
              <a:buChar char="―"/>
              <a:defRPr sz="16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2800" indent="-226800" algn="l" defTabSz="914400" rtl="0" eaLnBrk="1" latinLnBrk="0" hangingPunct="1">
              <a:lnSpc>
                <a:spcPct val="103000"/>
              </a:lnSpc>
              <a:spcBef>
                <a:spcPts val="1000"/>
              </a:spcBef>
              <a:buFont typeface="Source Sans Pro" panose="020B0503030403020204" pitchFamily="34" charset="0"/>
              <a:buChar char="―"/>
              <a:defRPr sz="16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/>
              <a:t>Formatierung Titelfolien</a:t>
            </a:r>
          </a:p>
          <a:p>
            <a:endParaRPr lang="de-CH" dirty="0"/>
          </a:p>
          <a:p>
            <a:r>
              <a:rPr lang="de-CH" dirty="0"/>
              <a:t>Auch auf der Titelfolie werden die Texte mit der Funktion </a:t>
            </a:r>
            <a:r>
              <a:rPr lang="de-CH" b="1" noProof="0" dirty="0">
                <a:solidFill>
                  <a:schemeClr val="accent1"/>
                </a:solidFill>
              </a:rPr>
              <a:t>«Listenebene erhöhen» / «Listenebene verringern» </a:t>
            </a:r>
            <a:br>
              <a:rPr lang="de-CH" b="1" noProof="0" dirty="0">
                <a:solidFill>
                  <a:schemeClr val="accent1"/>
                </a:solidFill>
              </a:rPr>
            </a:br>
            <a:r>
              <a:rPr lang="de-CH" dirty="0"/>
              <a:t>formatiert.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4160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3E4182A5-F07A-FD6F-07A8-86F3709CF2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30F51C0-3CA8-1D5C-366C-2A992C7720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740A5BA-8352-EBC5-84E2-4E29AF9B53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" y="2440388"/>
            <a:ext cx="4548603" cy="1770513"/>
          </a:xfrm>
        </p:spPr>
        <p:txBody>
          <a:bodyPr/>
          <a:lstStyle/>
          <a:p>
            <a:r>
              <a:rPr lang="de-CH" noProof="0" dirty="0"/>
              <a:t>Haupttitel, Textebene 1</a:t>
            </a:r>
          </a:p>
          <a:p>
            <a:pPr lvl="1"/>
            <a:r>
              <a:rPr lang="de-CH" dirty="0"/>
              <a:t>Untertitel,</a:t>
            </a:r>
            <a:r>
              <a:rPr lang="de-CH" noProof="0" dirty="0"/>
              <a:t> Textebene 2</a:t>
            </a:r>
          </a:p>
          <a:p>
            <a:pPr lvl="2"/>
            <a:r>
              <a:rPr lang="de-CH" noProof="0" dirty="0"/>
              <a:t>Vorname Name, Textebene 3</a:t>
            </a:r>
            <a:br>
              <a:rPr lang="de-CH" noProof="0" dirty="0"/>
            </a:br>
            <a:fld id="{E48C020E-B3C2-4469-B56B-34864AB95564}" type="datetime4">
              <a:rPr lang="de-CH" smtClean="0"/>
              <a:pPr lvl="2"/>
              <a:t>12. Juni 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7933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3B2E5-4390-8BCD-B262-026DFABA5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6FBD0D-9EC8-F448-35D8-CE21531BA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16 Pt, fett</a:t>
            </a:r>
          </a:p>
          <a:p>
            <a:r>
              <a:rPr lang="de-CH" dirty="0"/>
              <a:t>Text, 16 Pt,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</a:p>
          <a:p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</a:t>
            </a:r>
          </a:p>
          <a:p>
            <a:endParaRPr lang="de-CH" dirty="0"/>
          </a:p>
          <a:p>
            <a:r>
              <a:rPr lang="de-CH" b="1" dirty="0"/>
              <a:t>Zwischentitel, 16 Pt,  fett</a:t>
            </a:r>
          </a:p>
          <a:p>
            <a:r>
              <a:rPr lang="de-CH" dirty="0"/>
              <a:t>Text, 16 Pt,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</a:p>
          <a:p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</a:t>
            </a:r>
          </a:p>
          <a:p>
            <a:endParaRPr lang="de-CH" dirty="0"/>
          </a:p>
          <a:p>
            <a:r>
              <a:rPr lang="de-CH" b="1" dirty="0"/>
              <a:t>Zwischentitel, 16 Pt,  fett</a:t>
            </a:r>
          </a:p>
          <a:p>
            <a:r>
              <a:rPr lang="de-CH" dirty="0"/>
              <a:t>Text, 16 Pt,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</a:p>
          <a:p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</a:t>
            </a:r>
          </a:p>
          <a:p>
            <a:endParaRPr lang="de-CH" dirty="0"/>
          </a:p>
          <a:p>
            <a:r>
              <a:rPr lang="de-CH" b="1" dirty="0"/>
              <a:t>Zwischentitel, 16 Pt,  fett</a:t>
            </a:r>
          </a:p>
          <a:p>
            <a:r>
              <a:rPr lang="de-CH" dirty="0"/>
              <a:t>Text, 16 Pt,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</a:p>
          <a:p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consectetuer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6AFDBA-DD7E-F444-B9CB-53636F09F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2AC5FF-658C-2994-E165-33F3AB72F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CC0B84-ED7F-E5C8-BEBD-E3E38BC0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392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FFC63A9-8A43-3F93-2DE6-BBFAA5105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80EC1A-48A6-4B5B-2516-832B733BF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F9F160-E6BD-D9B5-B57B-62D6E597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546549-E322-F89F-23D9-1641B3B3F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483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C41E5BE-DF04-B323-E71B-64441E731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1E0B41EF-1234-AD0E-6B08-34AAB52ED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Text, 16 Pt -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consetetur</a:t>
            </a:r>
            <a:r>
              <a:rPr lang="de-CH" dirty="0"/>
              <a:t> </a:t>
            </a:r>
            <a:r>
              <a:rPr lang="de-CH" dirty="0" err="1"/>
              <a:t>sadipscing</a:t>
            </a:r>
            <a:r>
              <a:rPr lang="de-CH" dirty="0"/>
              <a:t> </a:t>
            </a:r>
            <a:r>
              <a:rPr lang="de-CH" dirty="0" err="1"/>
              <a:t>elitr</a:t>
            </a:r>
            <a:r>
              <a:rPr lang="de-CH" dirty="0"/>
              <a:t>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nonumy</a:t>
            </a:r>
            <a:r>
              <a:rPr lang="de-CH" dirty="0"/>
              <a:t> </a:t>
            </a:r>
            <a:r>
              <a:rPr lang="de-CH" dirty="0" err="1"/>
              <a:t>eirmod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invidunt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aliquyam</a:t>
            </a:r>
            <a:r>
              <a:rPr lang="de-CH" dirty="0"/>
              <a:t> erat,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voluptua</a:t>
            </a:r>
            <a:r>
              <a:rPr lang="de-CH" dirty="0"/>
              <a:t>. At </a:t>
            </a:r>
            <a:r>
              <a:rPr lang="de-CH" dirty="0" err="1"/>
              <a:t>vero</a:t>
            </a:r>
            <a:r>
              <a:rPr lang="de-CH" dirty="0"/>
              <a:t> </a:t>
            </a:r>
            <a:r>
              <a:rPr lang="de-CH" dirty="0" err="1"/>
              <a:t>eos</a:t>
            </a:r>
            <a:r>
              <a:rPr lang="de-CH" dirty="0"/>
              <a:t> et </a:t>
            </a:r>
            <a:r>
              <a:rPr lang="de-CH" dirty="0" err="1"/>
              <a:t>accusam</a:t>
            </a:r>
            <a:r>
              <a:rPr lang="de-CH" dirty="0"/>
              <a:t> et </a:t>
            </a:r>
            <a:r>
              <a:rPr lang="de-CH" dirty="0" err="1"/>
              <a:t>justo</a:t>
            </a:r>
            <a:r>
              <a:rPr lang="de-CH" dirty="0"/>
              <a:t> </a:t>
            </a:r>
            <a:r>
              <a:rPr lang="de-CH" dirty="0" err="1"/>
              <a:t>duo</a:t>
            </a:r>
            <a:r>
              <a:rPr lang="de-CH" dirty="0"/>
              <a:t> </a:t>
            </a:r>
            <a:r>
              <a:rPr lang="de-CH" dirty="0" err="1"/>
              <a:t>dolores</a:t>
            </a:r>
            <a:r>
              <a:rPr lang="de-CH" dirty="0"/>
              <a:t> et </a:t>
            </a:r>
            <a:r>
              <a:rPr lang="de-CH" dirty="0" err="1"/>
              <a:t>ea</a:t>
            </a:r>
            <a:r>
              <a:rPr lang="de-CH" dirty="0"/>
              <a:t> </a:t>
            </a:r>
            <a:r>
              <a:rPr lang="de-CH" dirty="0" err="1"/>
              <a:t>rebum</a:t>
            </a:r>
            <a:r>
              <a:rPr lang="de-CH" dirty="0"/>
              <a:t>. Stet </a:t>
            </a:r>
            <a:r>
              <a:rPr lang="de-CH" dirty="0" err="1"/>
              <a:t>clita</a:t>
            </a:r>
            <a:r>
              <a:rPr lang="de-CH" dirty="0"/>
              <a:t> </a:t>
            </a:r>
            <a:r>
              <a:rPr lang="de-CH" dirty="0" err="1"/>
              <a:t>kasd</a:t>
            </a:r>
            <a:r>
              <a:rPr lang="de-CH" dirty="0"/>
              <a:t> </a:t>
            </a:r>
            <a:r>
              <a:rPr lang="de-CH" dirty="0" err="1"/>
              <a:t>gubergren</a:t>
            </a:r>
            <a:r>
              <a:rPr lang="de-CH" dirty="0"/>
              <a:t>, </a:t>
            </a:r>
            <a:r>
              <a:rPr lang="de-CH" dirty="0" err="1"/>
              <a:t>no</a:t>
            </a:r>
            <a:r>
              <a:rPr lang="de-CH" dirty="0"/>
              <a:t> </a:t>
            </a:r>
            <a:r>
              <a:rPr lang="de-CH" dirty="0" err="1"/>
              <a:t>sea</a:t>
            </a:r>
            <a:r>
              <a:rPr lang="de-CH" dirty="0"/>
              <a:t> </a:t>
            </a:r>
            <a:r>
              <a:rPr lang="de-CH" dirty="0" err="1"/>
              <a:t>takimata</a:t>
            </a:r>
            <a:r>
              <a:rPr lang="de-CH" dirty="0"/>
              <a:t> sanctus </a:t>
            </a:r>
            <a:r>
              <a:rPr lang="de-CH" dirty="0" err="1"/>
              <a:t>est</a:t>
            </a:r>
            <a:r>
              <a:rPr lang="de-CH" dirty="0"/>
              <a:t>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.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consetetur</a:t>
            </a:r>
            <a:r>
              <a:rPr lang="de-CH" dirty="0"/>
              <a:t> </a:t>
            </a:r>
            <a:r>
              <a:rPr lang="de-CH" dirty="0" err="1"/>
              <a:t>sadipscing</a:t>
            </a:r>
            <a:r>
              <a:rPr lang="de-CH" dirty="0"/>
              <a:t> </a:t>
            </a:r>
            <a:r>
              <a:rPr lang="de-CH" dirty="0" err="1"/>
              <a:t>elitr</a:t>
            </a:r>
            <a:r>
              <a:rPr lang="de-CH" dirty="0"/>
              <a:t>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nonumy</a:t>
            </a:r>
            <a:r>
              <a:rPr lang="de-CH" dirty="0"/>
              <a:t> </a:t>
            </a:r>
            <a:r>
              <a:rPr lang="de-CH" dirty="0" err="1"/>
              <a:t>eirmod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invidunt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aliquyam</a:t>
            </a:r>
            <a:r>
              <a:rPr lang="de-CH" dirty="0"/>
              <a:t> erat,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voluptua</a:t>
            </a:r>
            <a:r>
              <a:rPr lang="de-CH" dirty="0"/>
              <a:t>. </a:t>
            </a:r>
          </a:p>
          <a:p>
            <a:endParaRPr lang="de-CH" dirty="0"/>
          </a:p>
          <a:p>
            <a:pPr lvl="1"/>
            <a:r>
              <a:rPr lang="de-CH" dirty="0"/>
              <a:t>Aufzählung (Textebene 2)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</a:p>
          <a:p>
            <a:pPr lvl="1"/>
            <a:r>
              <a:rPr lang="de-CH" dirty="0" err="1"/>
              <a:t>Consetetur</a:t>
            </a:r>
            <a:r>
              <a:rPr lang="de-CH" dirty="0"/>
              <a:t> </a:t>
            </a:r>
            <a:r>
              <a:rPr lang="de-CH" dirty="0" err="1"/>
              <a:t>sadipscing</a:t>
            </a:r>
            <a:r>
              <a:rPr lang="de-CH" dirty="0"/>
              <a:t> </a:t>
            </a:r>
            <a:r>
              <a:rPr lang="de-CH" dirty="0" err="1"/>
              <a:t>elitr</a:t>
            </a:r>
            <a:r>
              <a:rPr lang="de-CH" dirty="0"/>
              <a:t>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nonumy</a:t>
            </a:r>
            <a:r>
              <a:rPr lang="de-CH" dirty="0"/>
              <a:t> </a:t>
            </a:r>
            <a:r>
              <a:rPr lang="de-CH" dirty="0" err="1"/>
              <a:t>eirmod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invidunt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</a:p>
          <a:p>
            <a:pPr lvl="1"/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aliquyam</a:t>
            </a:r>
            <a:r>
              <a:rPr lang="de-CH" dirty="0"/>
              <a:t> erat,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voluptua</a:t>
            </a:r>
            <a:r>
              <a:rPr lang="de-CH" dirty="0"/>
              <a:t>. </a:t>
            </a:r>
          </a:p>
          <a:p>
            <a:pPr lvl="2"/>
            <a:r>
              <a:rPr lang="de-CH" dirty="0"/>
              <a:t>Aufzählung (Textebene 3)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endParaRPr lang="de-CH" dirty="0"/>
          </a:p>
          <a:p>
            <a:pPr lvl="2"/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consetetur</a:t>
            </a:r>
            <a:r>
              <a:rPr lang="de-CH" dirty="0"/>
              <a:t> </a:t>
            </a:r>
            <a:r>
              <a:rPr lang="de-CH" dirty="0" err="1"/>
              <a:t>sadipscing</a:t>
            </a:r>
            <a:r>
              <a:rPr lang="de-CH" dirty="0"/>
              <a:t> </a:t>
            </a:r>
            <a:r>
              <a:rPr lang="de-CH" dirty="0" err="1"/>
              <a:t>elitr</a:t>
            </a:r>
            <a:endParaRPr lang="de-CH" dirty="0"/>
          </a:p>
          <a:p>
            <a:pPr lvl="2"/>
            <a:r>
              <a:rPr lang="de-CH" dirty="0" err="1"/>
              <a:t>Consetetur</a:t>
            </a:r>
            <a:r>
              <a:rPr lang="de-CH" dirty="0"/>
              <a:t> </a:t>
            </a:r>
            <a:r>
              <a:rPr lang="de-CH" dirty="0" err="1"/>
              <a:t>sadipscing</a:t>
            </a:r>
            <a:r>
              <a:rPr lang="de-CH" dirty="0"/>
              <a:t> </a:t>
            </a:r>
            <a:r>
              <a:rPr lang="de-CH" dirty="0" err="1"/>
              <a:t>elitr</a:t>
            </a:r>
            <a:r>
              <a:rPr lang="de-CH" dirty="0"/>
              <a:t>, sed </a:t>
            </a:r>
            <a:r>
              <a:rPr lang="de-CH" dirty="0" err="1"/>
              <a:t>diam</a:t>
            </a:r>
            <a:r>
              <a:rPr lang="de-CH" dirty="0"/>
              <a:t> </a:t>
            </a:r>
            <a:r>
              <a:rPr lang="de-CH" dirty="0" err="1"/>
              <a:t>nonumy</a:t>
            </a:r>
            <a:r>
              <a:rPr lang="de-CH" dirty="0"/>
              <a:t> </a:t>
            </a:r>
            <a:r>
              <a:rPr lang="de-CH" dirty="0" err="1"/>
              <a:t>eirmod</a:t>
            </a:r>
            <a:r>
              <a:rPr lang="de-CH" dirty="0"/>
              <a:t> </a:t>
            </a:r>
            <a:r>
              <a:rPr lang="de-CH" dirty="0" err="1"/>
              <a:t>tempor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89A798D-9322-879A-AEB0-E800F2950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B991FF-F04D-03F0-40DF-721895E5F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A03B9B-5E53-A9C1-851C-68878265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1E4EB43-7FEE-C8F0-2788-8803C36A3E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233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07E1500-F078-9460-993F-14E310D1E2E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pPr/>
              <a:t>12.06.24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04C9E4D-0047-E571-1670-3ED77421F8D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DA27C4-D300-5159-9D54-6405B8C918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D7910A1B-A454-9FCF-4970-B3B2346286A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D714F3F-BC99-E6A1-599D-11885998D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E67012B8-CD35-6549-037C-032D76B3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A7F3EFE-9331-F188-579F-A72F6BA4BE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561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68F8E83-89F8-3F43-27F3-E346996E6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7C4B-E426-4241-A51D-6894959551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871420-0344-C7C5-A773-FF26273E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CC87516-E1CF-FF0C-B986-ACA09664A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E222617-F053-9B44-49B4-7FB8F796C8DE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239E5D-4572-7D92-AC1F-619C7E6B46F8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56159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9" id="{568573F0-B23D-7740-8C46-A186FEABA9F5}" vid="{CF023866-B858-4A4C-87AB-5773A82407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2F12E8-D8E2-434D-9494-33600FB8D4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purl.org/dc/dcmitype/"/>
    <ds:schemaRef ds:uri="bc24777f-78b6-4f3c-a73a-d5fa08e4d53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388</Words>
  <Application>Microsoft Macintosh PowerPoint</Application>
  <PresentationFormat>Breitbild</PresentationFormat>
  <Paragraphs>64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Source Sans Pro</vt:lpstr>
      <vt:lpstr>Source Sans Pro SemiBold</vt:lpstr>
      <vt:lpstr>Benutzerdefiniertes Design</vt:lpstr>
      <vt:lpstr>Hinweise zur Textformatierung</vt:lpstr>
      <vt:lpstr>PowerPoint-Präsentation</vt:lpstr>
      <vt:lpstr>Inhaltsverzeichnis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Schweizer</dc:creator>
  <dc:description>erstellt durch Vorlagenbauer.ch</dc:description>
  <cp:lastModifiedBy>Irene Schweizer</cp:lastModifiedBy>
  <cp:revision>2</cp:revision>
  <dcterms:created xsi:type="dcterms:W3CDTF">2024-06-12T12:29:46Z</dcterms:created>
  <dcterms:modified xsi:type="dcterms:W3CDTF">2024-06-12T13:00:51Z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