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2"/>
  </p:notesMasterIdLst>
  <p:handoutMasterIdLst>
    <p:handoutMasterId r:id="rId13"/>
  </p:handoutMasterIdLst>
  <p:sldIdLst>
    <p:sldId id="263" r:id="rId5"/>
    <p:sldId id="346" r:id="rId6"/>
    <p:sldId id="335" r:id="rId7"/>
    <p:sldId id="349" r:id="rId8"/>
    <p:sldId id="347" r:id="rId9"/>
    <p:sldId id="348" r:id="rId10"/>
    <p:sldId id="333" r:id="rId11"/>
  </p:sldIdLst>
  <p:sldSz cx="12192000" cy="6858000"/>
  <p:notesSz cx="6858000" cy="9144000"/>
  <p:defaultTextStyle>
    <a:defPPr>
      <a:defRPr lang="de-DE"/>
    </a:defPPr>
    <a:lvl1pPr marL="0" indent="0" algn="l" defTabSz="914400" rtl="0" eaLnBrk="1" latinLnBrk="0" hangingPunct="1">
      <a:lnSpc>
        <a:spcPct val="98000"/>
      </a:lnSpc>
      <a:spcBef>
        <a:spcPts val="0"/>
      </a:spcBef>
      <a:buFont typeface="+mj-lt"/>
      <a:buNone/>
      <a:defRPr sz="1600" kern="1200" spc="-10" baseline="0">
        <a:solidFill>
          <a:schemeClr val="tx1"/>
        </a:solidFill>
        <a:latin typeface="+mn-lt"/>
        <a:ea typeface="+mn-ea"/>
        <a:cs typeface="+mn-cs"/>
      </a:defRPr>
    </a:lvl1pPr>
    <a:lvl2pPr marL="174625" indent="-174625" algn="l" defTabSz="914400" rtl="0" eaLnBrk="1" latinLnBrk="0" hangingPunct="1">
      <a:lnSpc>
        <a:spcPct val="98000"/>
      </a:lnSpc>
      <a:spcBef>
        <a:spcPts val="0"/>
      </a:spcBef>
      <a:buFont typeface="Source Sans Pro" panose="020B0503030403020204" pitchFamily="34" charset="0"/>
      <a:buChar char="―"/>
      <a:defRPr sz="1600" kern="1200" spc="-10" baseline="0">
        <a:solidFill>
          <a:schemeClr val="tx1"/>
        </a:solidFill>
        <a:latin typeface="+mn-lt"/>
        <a:ea typeface="+mn-ea"/>
        <a:cs typeface="+mn-cs"/>
      </a:defRPr>
    </a:lvl2pPr>
    <a:lvl3pPr marL="360363" indent="-185738" algn="l" defTabSz="914400" rtl="0" eaLnBrk="1" latinLnBrk="0" hangingPunct="1">
      <a:lnSpc>
        <a:spcPct val="98000"/>
      </a:lnSpc>
      <a:spcBef>
        <a:spcPts val="0"/>
      </a:spcBef>
      <a:buFont typeface="Source Sans Pro" panose="020B0503030403020204" pitchFamily="34" charset="0"/>
      <a:buChar char="―"/>
      <a:defRPr sz="1600" kern="1200" spc="-10" baseline="0">
        <a:solidFill>
          <a:schemeClr val="tx1"/>
        </a:solidFill>
        <a:latin typeface="+mn-lt"/>
        <a:ea typeface="+mn-ea"/>
        <a:cs typeface="+mn-cs"/>
      </a:defRPr>
    </a:lvl3pPr>
    <a:lvl4pPr marL="534988" indent="-174625" algn="l" defTabSz="914400" rtl="0" eaLnBrk="1" latinLnBrk="0" hangingPunct="1">
      <a:lnSpc>
        <a:spcPct val="98000"/>
      </a:lnSpc>
      <a:spcBef>
        <a:spcPts val="0"/>
      </a:spcBef>
      <a:buFont typeface="Source Sans Pro" panose="020B0503030403020204" pitchFamily="34" charset="0"/>
      <a:buChar char="―"/>
      <a:defRPr sz="1600" kern="1200" spc="-10" baseline="0">
        <a:solidFill>
          <a:schemeClr val="tx1"/>
        </a:solidFill>
        <a:latin typeface="+mn-lt"/>
        <a:ea typeface="+mn-ea"/>
        <a:cs typeface="+mn-cs"/>
      </a:defRPr>
    </a:lvl4pPr>
    <a:lvl5pPr marL="719138" indent="-184150" algn="l" defTabSz="914400" rtl="0" eaLnBrk="1" latinLnBrk="0" hangingPunct="1">
      <a:lnSpc>
        <a:spcPct val="98000"/>
      </a:lnSpc>
      <a:spcBef>
        <a:spcPts val="0"/>
      </a:spcBef>
      <a:buFont typeface="Source Sans Pro" panose="020B0503030403020204" pitchFamily="34" charset="0"/>
      <a:buChar char="―"/>
      <a:defRPr sz="1600" kern="1200" spc="-10" baseline="0">
        <a:solidFill>
          <a:schemeClr val="tx1"/>
        </a:solidFill>
        <a:latin typeface="+mn-lt"/>
        <a:ea typeface="+mn-ea"/>
        <a:cs typeface="+mn-cs"/>
      </a:defRPr>
    </a:lvl5pPr>
    <a:lvl6pPr marL="25146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9718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4290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8862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9152458D-D975-4659-9756-A6BAF0E2F024}">
          <p14:sldIdLst>
            <p14:sldId id="263"/>
            <p14:sldId id="346"/>
            <p14:sldId id="335"/>
            <p14:sldId id="349"/>
            <p14:sldId id="347"/>
            <p14:sldId id="348"/>
            <p14:sldId id="33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F7F7F7"/>
    <a:srgbClr val="0028A5"/>
    <a:srgbClr val="FF66FF"/>
    <a:srgbClr val="A4D233"/>
    <a:srgbClr val="FFFFFF"/>
    <a:srgbClr val="F1F3F3"/>
    <a:srgbClr val="E5EAE9"/>
    <a:srgbClr val="E1D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A20E951-F767-40FB-8981-BDCADE0C3650}">
  <a:tblStyle styleId="{CA20E951-F767-40FB-8981-BDCADE0C3650}" styleName="UZH Standard">
    <a:wholeTbl>
      <a:tcTxStyle>
        <a:fontRef idx="minor">
          <a:prstClr val="black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4233" cmpd="sng">
              <a:solidFill>
                <a:schemeClr val="dk1"/>
              </a:solidFill>
            </a:ln>
          </a:bottom>
          <a:insideH>
            <a:ln w="4233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TxStyle>
        <a:schemeClr val="dk1"/>
      </a:tcTxStyle>
      <a:tcStyle>
        <a:tcBdr/>
        <a:fill>
          <a:noFill/>
        </a:fill>
      </a:tcStyle>
    </a:band1H>
    <a:band2H>
      <a:tcTxStyle>
        <a:schemeClr val="dk1"/>
      </a:tcTxStyle>
      <a:tcStyle>
        <a:tcBdr/>
        <a:fill>
          <a:noFill/>
        </a:fill>
      </a:tcStyle>
    </a:band2H>
    <a:band1V>
      <a:tcTxStyle>
        <a:schemeClr val="dk1"/>
      </a:tcTxStyle>
      <a:tcStyle>
        <a:tcBdr/>
        <a:fill>
          <a:noFill/>
        </a:fill>
      </a:tcStyle>
    </a:band1V>
    <a:band2V>
      <a:tcTxStyle>
        <a:schemeClr val="dk1"/>
      </a:tcTxStyle>
      <a:tcStyle>
        <a:tcBdr/>
        <a:fill>
          <a:noFill/>
        </a:fill>
      </a:tcStyle>
    </a:band2V>
    <a:lastCol>
      <a:tcTxStyle>
        <a:fontRef idx="major"/>
        <a:schemeClr val="dk1"/>
      </a:tcTxStyle>
      <a:tcStyle>
        <a:tcBdr/>
        <a:fill>
          <a:noFill/>
        </a:fill>
      </a:tcStyle>
    </a:lastCol>
    <a:firstCol>
      <a:tcTxStyle>
        <a:fontRef idx="major"/>
        <a:schemeClr val="dk1"/>
      </a:tcTxStyle>
      <a:tcStyle>
        <a:tcBdr/>
        <a:fill>
          <a:noFill/>
        </a:fill>
      </a:tcStyle>
    </a:firstCol>
    <a:lastRow>
      <a:tcTxStyle>
        <a:fontRef idx="major"/>
        <a:schemeClr val="dk1"/>
      </a:tcTxStyle>
      <a:tcStyle>
        <a:tcBdr>
          <a:top>
            <a:ln w="4233" cmpd="sng">
              <a:solidFill>
                <a:schemeClr val="dk1"/>
              </a:solidFill>
            </a:ln>
          </a:top>
          <a:bottom>
            <a:ln w="4233" cmpd="sng">
              <a:solidFill>
                <a:schemeClr val="dk1"/>
              </a:solidFill>
            </a:ln>
          </a:bottom>
        </a:tcBdr>
        <a:fill>
          <a:noFill/>
        </a:fill>
      </a:tcStyle>
    </a:lastRow>
    <a:firstRow>
      <a:tcTxStyle b="on">
        <a:fontRef idx="major"/>
        <a:schemeClr val="dk1"/>
      </a:tcTxStyle>
      <a:tcStyle>
        <a:tcBdr>
          <a:top>
            <a:ln>
              <a:noFill/>
            </a:ln>
          </a:top>
          <a:bottom>
            <a:ln w="12700" cmpd="sng">
              <a:solidFill>
                <a:schemeClr val="dk1"/>
              </a:solidFill>
            </a:ln>
          </a:bottom>
        </a:tcBdr>
        <a:fill>
          <a:noFill/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1869" autoAdjust="0"/>
    <p:restoredTop sz="94720" autoAdjust="0"/>
  </p:normalViewPr>
  <p:slideViewPr>
    <p:cSldViewPr showGuides="1">
      <p:cViewPr varScale="1">
        <p:scale>
          <a:sx n="161" d="100"/>
          <a:sy n="161" d="100"/>
        </p:scale>
        <p:origin x="224" y="4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2334" y="2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12.06.24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‹Nr.›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12.06.24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73113" y="1246188"/>
            <a:ext cx="5561012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75500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Universitätseinh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9875" y="1080000"/>
            <a:ext cx="11652249" cy="5513115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2D3C48-FDED-470C-908E-96B5A0DD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12192000" y="72000"/>
            <a:ext cx="72000" cy="72000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fld id="{DEC16BC5-71A3-4EAA-B734-0870A4D7F723}" type="datetime1">
              <a:rPr lang="en-GB" noProof="0" smtClean="0"/>
              <a:pPr/>
              <a:t>12/06/2024</a:t>
            </a:fld>
            <a:endParaRPr lang="en-GB" noProof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8B2F51-FE27-4B05-A169-62F7E9E34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12192000" y="152795"/>
            <a:ext cx="72000" cy="72000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Footer (Edit via "Insert &gt; Header and Footer")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D7C1A0D-0D46-4AD6-A4E0-C34A72CE2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2192000" y="0"/>
            <a:ext cx="72000" cy="72000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 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9E961D6-F750-1FDF-0BD7-64E7680110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82" y="263785"/>
            <a:ext cx="1590020" cy="550800"/>
          </a:xfrm>
          <a:prstGeom prst="rect">
            <a:avLst/>
          </a:prstGeom>
        </p:spPr>
      </p:pic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7D526C9F-D78C-A1C8-B22D-122736EC2F5E}"/>
              </a:ext>
            </a:extLst>
          </p:cNvPr>
          <p:cNvCxnSpPr/>
          <p:nvPr userDrawn="1"/>
        </p:nvCxnSpPr>
        <p:spPr>
          <a:xfrm>
            <a:off x="2134800" y="268547"/>
            <a:ext cx="0" cy="540000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platzhalter 12">
            <a:extLst>
              <a:ext uri="{FF2B5EF4-FFF2-40B4-BE49-F238E27FC236}">
                <a16:creationId xmlns:a16="http://schemas.microsoft.com/office/drawing/2014/main" id="{7B00AE1C-C971-C5C1-1DCB-41F3370C34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12000" y="273600"/>
            <a:ext cx="3465505" cy="536400"/>
          </a:xfrm>
        </p:spPr>
        <p:txBody>
          <a:bodyPr anchor="ctr"/>
          <a:lstStyle>
            <a:lvl1pPr>
              <a:lnSpc>
                <a:spcPct val="97000"/>
              </a:lnSpc>
              <a:defRPr sz="1300" spc="-20" baseline="0">
                <a:latin typeface="Source Sans Pro SemiBold" panose="020B0603030403020204" pitchFamily="34" charset="0"/>
              </a:defRPr>
            </a:lvl1pPr>
          </a:lstStyle>
          <a:p>
            <a:pPr lvl="0"/>
            <a:r>
              <a:rPr lang="en-GB" noProof="0" dirty="0" err="1"/>
              <a:t>Organisationseinheit</a:t>
            </a:r>
            <a:endParaRPr lang="en-GB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EEBEE38-90C0-68F8-53F6-37ACBFF1050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" y="2440388"/>
            <a:ext cx="3484209" cy="1516918"/>
          </a:xfrm>
          <a:solidFill>
            <a:schemeClr val="bg1"/>
          </a:solidFill>
        </p:spPr>
        <p:txBody>
          <a:bodyPr wrap="none" lIns="270000" tIns="154800" rIns="248400" bIns="180000">
            <a:spAutoFit/>
          </a:bodyPr>
          <a:lstStyle>
            <a:lvl1pPr>
              <a:lnSpc>
                <a:spcPct val="97000"/>
              </a:lnSpc>
              <a:defRPr sz="3000" b="1"/>
            </a:lvl1pPr>
            <a:lvl2pPr marL="0" indent="0">
              <a:lnSpc>
                <a:spcPct val="100000"/>
              </a:lnSpc>
              <a:spcBef>
                <a:spcPts val="700"/>
              </a:spcBef>
              <a:buFontTx/>
              <a:buNone/>
              <a:defRPr sz="2000" b="0"/>
            </a:lvl2pPr>
            <a:lvl3pPr marL="0" indent="0">
              <a:lnSpc>
                <a:spcPct val="103000"/>
              </a:lnSpc>
              <a:spcBef>
                <a:spcPts val="700"/>
              </a:spcBef>
              <a:buFontTx/>
              <a:buNone/>
              <a:defRPr sz="1600" b="0"/>
            </a:lvl3pPr>
            <a:lvl4pPr>
              <a:lnSpc>
                <a:spcPct val="83000"/>
              </a:lnSpc>
              <a:defRPr sz="4700" b="1"/>
            </a:lvl4pPr>
            <a:lvl5pPr>
              <a:lnSpc>
                <a:spcPct val="83000"/>
              </a:lnSpc>
              <a:defRPr sz="4700" b="1"/>
            </a:lvl5pPr>
          </a:lstStyle>
          <a:p>
            <a:pPr lvl="0"/>
            <a:r>
              <a:rPr lang="en-GB" noProof="0" dirty="0"/>
              <a:t>Insert title</a:t>
            </a:r>
          </a:p>
          <a:p>
            <a:pPr lvl="1"/>
            <a:r>
              <a:rPr lang="en-GB" noProof="0" dirty="0"/>
              <a:t>Level 2 (Subtitle)</a:t>
            </a:r>
          </a:p>
          <a:p>
            <a:pPr lvl="2"/>
            <a:r>
              <a:rPr lang="en-GB" noProof="0" dirty="0"/>
              <a:t>Level 3 (First name Surname/Date)</a:t>
            </a:r>
          </a:p>
        </p:txBody>
      </p:sp>
      <p:pic>
        <p:nvPicPr>
          <p:cNvPr id="3" name="Grafik 2" descr="Ein Bild, das Text, Schrift, weiß, Design enthält.&#10;&#10;Automatisch generierte Beschreibung">
            <a:extLst>
              <a:ext uri="{FF2B5EF4-FFF2-40B4-BE49-F238E27FC236}">
                <a16:creationId xmlns:a16="http://schemas.microsoft.com/office/drawing/2014/main" id="{5EC4107E-B57B-A2C6-890D-204649A7E25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2340" y="449268"/>
            <a:ext cx="2906308" cy="359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711853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9AB9864-0552-4F44-B494-D03F4683B094}" type="datetime1">
              <a:rPr lang="en-GB" noProof="0" smtClean="0"/>
              <a:t>12/06/2024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 dirty="0"/>
              <a:t>Footer (Edit via "Insert &gt; Header and Footer")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84E61DB5-E919-69BB-4D15-14B989729A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187621" y="273378"/>
            <a:ext cx="57240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99EEEEF7-8E4F-3C55-5E7A-50A2A740DE0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71462" y="1371600"/>
            <a:ext cx="5724000" cy="4628621"/>
          </a:xfrm>
        </p:spPr>
        <p:txBody>
          <a:bodyPr/>
          <a:lstStyle>
            <a:lvl1pPr>
              <a:spcAft>
                <a:spcPts val="0"/>
              </a:spcAft>
              <a:defRPr sz="1600"/>
            </a:lvl1pPr>
            <a:lvl2pPr marL="226800" indent="-226800">
              <a:spcBef>
                <a:spcPts val="1000"/>
              </a:spcBef>
              <a:spcAft>
                <a:spcPts val="0"/>
              </a:spcAft>
              <a:defRPr sz="1600"/>
            </a:lvl2pPr>
            <a:lvl3pPr marL="658800" indent="-226800">
              <a:spcBef>
                <a:spcPts val="1000"/>
              </a:spcBef>
              <a:spcAft>
                <a:spcPts val="0"/>
              </a:spcAft>
              <a:defRPr sz="1600"/>
            </a:lvl3pPr>
            <a:lvl4pPr marL="1090800" indent="-226800">
              <a:spcBef>
                <a:spcPts val="1000"/>
              </a:spcBef>
              <a:spcAft>
                <a:spcPts val="0"/>
              </a:spcAft>
              <a:defRPr sz="1600"/>
            </a:lvl4pPr>
            <a:lvl5pPr marL="1522800" indent="-342000">
              <a:spcBef>
                <a:spcPts val="1000"/>
              </a:spcBef>
              <a:spcAft>
                <a:spcPts val="0"/>
              </a:spcAft>
              <a:defRPr sz="160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BA512215-946B-73CF-5CD5-5404CAE41F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3600" y="245268"/>
            <a:ext cx="5723999" cy="845567"/>
          </a:xfrm>
        </p:spPr>
        <p:txBody>
          <a:bodyPr/>
          <a:lstStyle>
            <a:lvl1pPr>
              <a:lnSpc>
                <a:spcPct val="97000"/>
              </a:lnSpc>
              <a:defRPr/>
            </a:lvl1pPr>
          </a:lstStyle>
          <a:p>
            <a:r>
              <a:rPr lang="en-GB" noProof="0" dirty="0"/>
              <a:t>Insert chapter 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EAAB97D8-67DD-4A1A-E7E3-B479715D9C9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70000" y="6000221"/>
            <a:ext cx="5734380" cy="205200"/>
          </a:xfrm>
        </p:spPr>
        <p:txBody>
          <a:bodyPr anchor="b"/>
          <a:lstStyle>
            <a:lvl1pPr>
              <a:lnSpc>
                <a:spcPct val="109000"/>
              </a:lnSpc>
              <a:defRPr sz="12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 dirty="0"/>
              <a:t>Insert source</a:t>
            </a:r>
          </a:p>
        </p:txBody>
      </p:sp>
    </p:spTree>
    <p:extLst>
      <p:ext uri="{BB962C8B-B14F-4D97-AF65-F5344CB8AC3E}">
        <p14:creationId xmlns:p14="http://schemas.microsoft.com/office/powerpoint/2010/main" val="41697817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hs Inhalte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F8592F2-A22B-4129-BF43-10974110EFE1}" type="datetime1">
              <a:rPr lang="en-GB" noProof="0" smtClean="0"/>
              <a:t>12/06/2024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Footer (Edit via "Insert &gt; Header and Footer")</a:t>
            </a:r>
            <a:endParaRPr lang="en-GB" noProof="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84E61DB5-E919-69BB-4D15-14B989729A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187621" y="273378"/>
            <a:ext cx="57240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BA512215-946B-73CF-5CD5-5404CAE41F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3600" y="245268"/>
            <a:ext cx="5723999" cy="845567"/>
          </a:xfrm>
        </p:spPr>
        <p:txBody>
          <a:bodyPr/>
          <a:lstStyle>
            <a:lvl1pPr>
              <a:lnSpc>
                <a:spcPct val="97000"/>
              </a:lnSpc>
              <a:defRPr/>
            </a:lvl1pPr>
          </a:lstStyle>
          <a:p>
            <a:r>
              <a:rPr lang="en-GB" noProof="0" dirty="0"/>
              <a:t>Insert 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EAAB97D8-67DD-4A1A-E7E3-B479715D9C9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70000" y="6022800"/>
            <a:ext cx="5734380" cy="205200"/>
          </a:xfrm>
        </p:spPr>
        <p:txBody>
          <a:bodyPr anchor="b"/>
          <a:lstStyle>
            <a:lvl1pPr>
              <a:lnSpc>
                <a:spcPct val="109000"/>
              </a:lnSpc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 dirty="0"/>
              <a:t>Insert source</a:t>
            </a:r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DD08B5C7-0B72-0F94-738C-A9B735A2519D}"/>
              </a:ext>
            </a:extLst>
          </p:cNvPr>
          <p:cNvCxnSpPr>
            <a:cxnSpLocks/>
          </p:cNvCxnSpPr>
          <p:nvPr userDrawn="1"/>
        </p:nvCxnSpPr>
        <p:spPr>
          <a:xfrm>
            <a:off x="273050" y="5155072"/>
            <a:ext cx="23993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36987E16-61C3-F16E-EBD2-164E17176CF4}"/>
              </a:ext>
            </a:extLst>
          </p:cNvPr>
          <p:cNvCxnSpPr>
            <a:cxnSpLocks/>
          </p:cNvCxnSpPr>
          <p:nvPr userDrawn="1"/>
        </p:nvCxnSpPr>
        <p:spPr>
          <a:xfrm>
            <a:off x="3228366" y="5155071"/>
            <a:ext cx="23993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B7071907-BBD2-40D4-55E0-1E83C4F6D6BC}"/>
              </a:ext>
            </a:extLst>
          </p:cNvPr>
          <p:cNvCxnSpPr>
            <a:cxnSpLocks/>
          </p:cNvCxnSpPr>
          <p:nvPr userDrawn="1"/>
        </p:nvCxnSpPr>
        <p:spPr>
          <a:xfrm>
            <a:off x="3233129" y="3440571"/>
            <a:ext cx="23993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2CE74047-F734-D6A9-08E0-D291395944F0}"/>
              </a:ext>
            </a:extLst>
          </p:cNvPr>
          <p:cNvCxnSpPr>
            <a:cxnSpLocks/>
          </p:cNvCxnSpPr>
          <p:nvPr userDrawn="1"/>
        </p:nvCxnSpPr>
        <p:spPr>
          <a:xfrm>
            <a:off x="276265" y="3440571"/>
            <a:ext cx="23993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5E45E1AF-C792-F20E-F289-890F955A6D57}"/>
              </a:ext>
            </a:extLst>
          </p:cNvPr>
          <p:cNvCxnSpPr>
            <a:cxnSpLocks/>
          </p:cNvCxnSpPr>
          <p:nvPr userDrawn="1"/>
        </p:nvCxnSpPr>
        <p:spPr>
          <a:xfrm>
            <a:off x="273449" y="1726352"/>
            <a:ext cx="23993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98DB0037-139C-0385-E03A-306D5169233B}"/>
              </a:ext>
            </a:extLst>
          </p:cNvPr>
          <p:cNvCxnSpPr>
            <a:cxnSpLocks/>
          </p:cNvCxnSpPr>
          <p:nvPr userDrawn="1"/>
        </p:nvCxnSpPr>
        <p:spPr>
          <a:xfrm>
            <a:off x="3230961" y="1721590"/>
            <a:ext cx="23993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27">
            <a:extLst>
              <a:ext uri="{FF2B5EF4-FFF2-40B4-BE49-F238E27FC236}">
                <a16:creationId xmlns:a16="http://schemas.microsoft.com/office/drawing/2014/main" id="{30017B53-05EC-3989-249C-664AD90907A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230670" y="1876705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Insert content</a:t>
            </a:r>
          </a:p>
        </p:txBody>
      </p:sp>
      <p:sp>
        <p:nvSpPr>
          <p:cNvPr id="37" name="Textplatzhalter 27">
            <a:extLst>
              <a:ext uri="{FF2B5EF4-FFF2-40B4-BE49-F238E27FC236}">
                <a16:creationId xmlns:a16="http://schemas.microsoft.com/office/drawing/2014/main" id="{714803E2-4C7F-CFE5-7B57-C3F213A3403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73050" y="5310187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Insert content</a:t>
            </a:r>
          </a:p>
        </p:txBody>
      </p:sp>
      <p:sp>
        <p:nvSpPr>
          <p:cNvPr id="38" name="Textplatzhalter 27">
            <a:extLst>
              <a:ext uri="{FF2B5EF4-FFF2-40B4-BE49-F238E27FC236}">
                <a16:creationId xmlns:a16="http://schemas.microsoft.com/office/drawing/2014/main" id="{9C152131-ED74-0F59-B477-F10CE617C44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232838" y="3595686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Insert content</a:t>
            </a:r>
          </a:p>
        </p:txBody>
      </p:sp>
      <p:sp>
        <p:nvSpPr>
          <p:cNvPr id="41" name="Textplatzhalter 27">
            <a:extLst>
              <a:ext uri="{FF2B5EF4-FFF2-40B4-BE49-F238E27FC236}">
                <a16:creationId xmlns:a16="http://schemas.microsoft.com/office/drawing/2014/main" id="{1182E294-3DAE-8397-D78D-AE19E051369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228075" y="5310186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Insert content</a:t>
            </a:r>
          </a:p>
        </p:txBody>
      </p:sp>
      <p:sp>
        <p:nvSpPr>
          <p:cNvPr id="42" name="Textplatzhalter 27">
            <a:extLst>
              <a:ext uri="{FF2B5EF4-FFF2-40B4-BE49-F238E27FC236}">
                <a16:creationId xmlns:a16="http://schemas.microsoft.com/office/drawing/2014/main" id="{F8CA09C2-6A74-C429-81F0-F2CA0C0A8B8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228366" y="4404359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00</a:t>
            </a:r>
          </a:p>
        </p:txBody>
      </p:sp>
      <p:sp>
        <p:nvSpPr>
          <p:cNvPr id="43" name="Textplatzhalter 27">
            <a:extLst>
              <a:ext uri="{FF2B5EF4-FFF2-40B4-BE49-F238E27FC236}">
                <a16:creationId xmlns:a16="http://schemas.microsoft.com/office/drawing/2014/main" id="{79EF64BE-BAA5-7A03-2892-71B58B0FA77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73050" y="4404360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00</a:t>
            </a:r>
          </a:p>
        </p:txBody>
      </p:sp>
      <p:sp>
        <p:nvSpPr>
          <p:cNvPr id="44" name="Textplatzhalter 27">
            <a:extLst>
              <a:ext uri="{FF2B5EF4-FFF2-40B4-BE49-F238E27FC236}">
                <a16:creationId xmlns:a16="http://schemas.microsoft.com/office/drawing/2014/main" id="{B37CF961-4AA4-3E2D-1EEC-751B07F74E7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76264" y="2689859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00</a:t>
            </a:r>
          </a:p>
        </p:txBody>
      </p:sp>
      <p:sp>
        <p:nvSpPr>
          <p:cNvPr id="45" name="Textplatzhalter 27">
            <a:extLst>
              <a:ext uri="{FF2B5EF4-FFF2-40B4-BE49-F238E27FC236}">
                <a16:creationId xmlns:a16="http://schemas.microsoft.com/office/drawing/2014/main" id="{A75866BD-D0AA-3041-796D-1EB9B1F3A8A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33128" y="2689859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00</a:t>
            </a:r>
          </a:p>
        </p:txBody>
      </p:sp>
      <p:sp>
        <p:nvSpPr>
          <p:cNvPr id="46" name="Textplatzhalter 27">
            <a:extLst>
              <a:ext uri="{FF2B5EF4-FFF2-40B4-BE49-F238E27FC236}">
                <a16:creationId xmlns:a16="http://schemas.microsoft.com/office/drawing/2014/main" id="{348CBF73-5164-67ED-100D-52F0577F0DF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76264" y="3595686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Insert content</a:t>
            </a:r>
          </a:p>
        </p:txBody>
      </p:sp>
      <p:sp>
        <p:nvSpPr>
          <p:cNvPr id="48" name="Textplatzhalter 27">
            <a:extLst>
              <a:ext uri="{FF2B5EF4-FFF2-40B4-BE49-F238E27FC236}">
                <a16:creationId xmlns:a16="http://schemas.microsoft.com/office/drawing/2014/main" id="{E413BFB1-BE2B-5698-D056-CFFE93D63A5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73448" y="1876705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Insert content</a:t>
            </a:r>
          </a:p>
        </p:txBody>
      </p:sp>
      <p:sp>
        <p:nvSpPr>
          <p:cNvPr id="49" name="Textplatzhalter 27">
            <a:extLst>
              <a:ext uri="{FF2B5EF4-FFF2-40B4-BE49-F238E27FC236}">
                <a16:creationId xmlns:a16="http://schemas.microsoft.com/office/drawing/2014/main" id="{A6AD1D29-4F20-7C67-177C-5F66137D5CB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73448" y="975640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00</a:t>
            </a:r>
          </a:p>
        </p:txBody>
      </p:sp>
      <p:sp>
        <p:nvSpPr>
          <p:cNvPr id="50" name="Textplatzhalter 27">
            <a:extLst>
              <a:ext uri="{FF2B5EF4-FFF2-40B4-BE49-F238E27FC236}">
                <a16:creationId xmlns:a16="http://schemas.microsoft.com/office/drawing/2014/main" id="{A60B2A3C-D051-ADD5-9279-F6C77B95156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30960" y="970878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tx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264862852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C01D08B-BC87-4A6B-BAB6-A8ACF5B160B4}" type="datetime1">
              <a:rPr lang="en-GB" noProof="0" smtClean="0"/>
              <a:t>12/06/2024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 dirty="0"/>
              <a:t>Footer (Edit via "Insert &gt; Header and Footer")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84E61DB5-E919-69BB-4D15-14B989729A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69875" y="273378"/>
            <a:ext cx="5724000" cy="560164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99EEEEF7-8E4F-3C55-5E7A-50A2A740DE0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400" y="866774"/>
            <a:ext cx="5724000" cy="5357813"/>
          </a:xfrm>
        </p:spPr>
        <p:txBody>
          <a:bodyPr/>
          <a:lstStyle>
            <a:lvl1pPr>
              <a:spcAft>
                <a:spcPts val="0"/>
              </a:spcAft>
              <a:defRPr sz="1600"/>
            </a:lvl1pPr>
            <a:lvl2pPr marL="226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 sz="1600"/>
            </a:lvl2pPr>
            <a:lvl3pPr marL="658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 sz="1600"/>
            </a:lvl3pPr>
            <a:lvl4pPr marL="1018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 sz="1600"/>
            </a:lvl4pPr>
            <a:lvl5pPr marL="1522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 sz="160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BA512215-946B-73CF-5CD5-5404CAE41F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8400" y="244800"/>
            <a:ext cx="5723999" cy="519436"/>
          </a:xfrm>
        </p:spPr>
        <p:txBody>
          <a:bodyPr/>
          <a:lstStyle>
            <a:lvl1pPr>
              <a:lnSpc>
                <a:spcPct val="97000"/>
              </a:lnSpc>
              <a:defRPr/>
            </a:lvl1pPr>
          </a:lstStyle>
          <a:p>
            <a:r>
              <a:rPr lang="en-GB" noProof="0" dirty="0"/>
              <a:t>Insert chapter title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DABC8980-79BC-7792-05E5-871BA6059E8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69875" y="6029325"/>
            <a:ext cx="5724525" cy="195263"/>
          </a:xfrm>
        </p:spPr>
        <p:txBody>
          <a:bodyPr anchor="b"/>
          <a:lstStyle>
            <a:lvl1pPr>
              <a:defRPr sz="1000" b="1"/>
            </a:lvl1pPr>
            <a:lvl2pPr>
              <a:defRPr sz="1000" b="1"/>
            </a:lvl2pPr>
            <a:lvl3pPr>
              <a:defRPr sz="1000" b="1"/>
            </a:lvl3pPr>
            <a:lvl4pPr>
              <a:defRPr sz="1000" b="1"/>
            </a:lvl4pPr>
            <a:lvl5pPr>
              <a:defRPr sz="1000" b="1"/>
            </a:lvl5pPr>
          </a:lstStyle>
          <a:p>
            <a:pPr lvl="0"/>
            <a:r>
              <a:rPr lang="en-GB" noProof="0" dirty="0"/>
              <a:t>Insert caption</a:t>
            </a:r>
          </a:p>
        </p:txBody>
      </p:sp>
    </p:spTree>
    <p:extLst>
      <p:ext uri="{BB962C8B-B14F-4D97-AF65-F5344CB8AC3E}">
        <p14:creationId xmlns:p14="http://schemas.microsoft.com/office/powerpoint/2010/main" val="27742461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Bild, drei Flächen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4">
            <a:extLst>
              <a:ext uri="{FF2B5EF4-FFF2-40B4-BE49-F238E27FC236}">
                <a16:creationId xmlns:a16="http://schemas.microsoft.com/office/drawing/2014/main" id="{5A065272-38F7-A074-824D-FD6B0FAB5CA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69875" y="866774"/>
            <a:ext cx="5724000" cy="535781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3600" y="244799"/>
            <a:ext cx="11648525" cy="621975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Insert title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CBC3AC7-219E-4C67-AEDA-C67A12A69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49354-1A46-41EB-9B56-F72C8C8A693E}" type="datetime1">
              <a:rPr lang="en-GB" noProof="0" smtClean="0"/>
              <a:t>12/06/2024</a:t>
            </a:fld>
            <a:endParaRPr lang="en-GB" noProof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7782AC2-B1F9-49B1-8F1C-175BF9874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Footer (Edit via "Insert &gt; Header and Footer")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64E7F5-EE66-4CED-8EDA-D78B639D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F08660E-5135-A84E-B689-DDFA75A72BBA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197600" y="2602800"/>
            <a:ext cx="5722937" cy="3621787"/>
          </a:xfrm>
        </p:spPr>
        <p:txBody>
          <a:bodyPr/>
          <a:lstStyle>
            <a:lvl1pPr>
              <a:spcBef>
                <a:spcPts val="1000"/>
              </a:spcBef>
              <a:defRPr sz="1600"/>
            </a:lvl1pPr>
            <a:lvl2pPr marL="226800" indent="-226800">
              <a:spcBef>
                <a:spcPts val="0"/>
              </a:spcBef>
              <a:defRPr sz="1600"/>
            </a:lvl2pPr>
            <a:lvl3pPr marL="658800" indent="-226800">
              <a:spcBef>
                <a:spcPts val="0"/>
              </a:spcBef>
              <a:defRPr sz="1600"/>
            </a:lvl3pPr>
            <a:lvl4pPr marL="1090800" indent="-226800">
              <a:spcBef>
                <a:spcPts val="0"/>
              </a:spcBef>
              <a:defRPr sz="1600"/>
            </a:lvl4pPr>
            <a:lvl5pPr marL="1522800" indent="-226800">
              <a:spcBef>
                <a:spcPts val="0"/>
              </a:spcBef>
              <a:defRPr sz="160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5C25F038-C59A-91D3-5738-FA2D715B1DF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68287" y="4738688"/>
            <a:ext cx="4734000" cy="1155600"/>
          </a:xfrm>
          <a:solidFill>
            <a:schemeClr val="bg1"/>
          </a:solidFill>
        </p:spPr>
        <p:txBody>
          <a:bodyPr lIns="180000" anchor="ctr"/>
          <a:lstStyle>
            <a:lvl1pPr>
              <a:lnSpc>
                <a:spcPct val="98000"/>
              </a:lnSpc>
              <a:defRPr sz="2400" b="0"/>
            </a:lvl1pPr>
          </a:lstStyle>
          <a:p>
            <a:pPr lvl="0"/>
            <a:r>
              <a:rPr lang="en-GB" noProof="0" dirty="0"/>
              <a:t>Insert content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1BFFCDAC-C838-ADD4-2284-837AC0DB7D32}"/>
              </a:ext>
            </a:extLst>
          </p:cNvPr>
          <p:cNvSpPr>
            <a:spLocks/>
          </p:cNvSpPr>
          <p:nvPr userDrawn="1"/>
        </p:nvSpPr>
        <p:spPr>
          <a:xfrm>
            <a:off x="6179816" y="866775"/>
            <a:ext cx="1792610" cy="1390650"/>
          </a:xfrm>
          <a:prstGeom prst="rect">
            <a:avLst/>
          </a:prstGeom>
          <a:solidFill>
            <a:schemeClr val="accent1"/>
          </a:solidFill>
        </p:spPr>
        <p:txBody>
          <a:bodyPr wrap="square" lIns="180000" tIns="90000" rIns="88325" bIns="44162">
            <a:noAutofit/>
          </a:bodyPr>
          <a:lstStyle/>
          <a:p>
            <a:endParaRPr lang="en-GB" sz="4700" noProof="0" dirty="0">
              <a:solidFill>
                <a:schemeClr val="bg1"/>
              </a:solidFill>
            </a:endParaRPr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5D52F735-79F5-3F42-160A-B27CDCC6ECBC}"/>
              </a:ext>
            </a:extLst>
          </p:cNvPr>
          <p:cNvCxnSpPr>
            <a:cxnSpLocks/>
          </p:cNvCxnSpPr>
          <p:nvPr userDrawn="1"/>
        </p:nvCxnSpPr>
        <p:spPr>
          <a:xfrm>
            <a:off x="6357417" y="1716731"/>
            <a:ext cx="141498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15E8ED3B-58AB-278E-8FA6-54B53676917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179816" y="1735421"/>
            <a:ext cx="1792800" cy="522000"/>
          </a:xfrm>
        </p:spPr>
        <p:txBody>
          <a:bodyPr lIns="180000" rIns="90000" bIns="43200" anchor="ctr"/>
          <a:lstStyle>
            <a:lvl1pPr>
              <a:defRPr sz="1500" b="1">
                <a:solidFill>
                  <a:schemeClr val="bg1"/>
                </a:solidFill>
              </a:defRPr>
            </a:lvl1pPr>
            <a:lvl2pPr>
              <a:defRPr sz="1500" b="1"/>
            </a:lvl2pPr>
            <a:lvl3pPr>
              <a:defRPr sz="1500" b="1"/>
            </a:lvl3pPr>
            <a:lvl4pPr>
              <a:defRPr sz="1500" b="1"/>
            </a:lvl4pPr>
            <a:lvl5pPr>
              <a:defRPr sz="1500" b="1"/>
            </a:lvl5pPr>
          </a:lstStyle>
          <a:p>
            <a:pPr lvl="0"/>
            <a:r>
              <a:rPr lang="en-GB" noProof="0" dirty="0"/>
              <a:t>Insert content</a:t>
            </a:r>
          </a:p>
        </p:txBody>
      </p:sp>
      <p:sp>
        <p:nvSpPr>
          <p:cNvPr id="15" name="Textplatzhalter 12">
            <a:extLst>
              <a:ext uri="{FF2B5EF4-FFF2-40B4-BE49-F238E27FC236}">
                <a16:creationId xmlns:a16="http://schemas.microsoft.com/office/drawing/2014/main" id="{50E60B21-008A-2B6B-00EE-55A0A5704EC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179816" y="866775"/>
            <a:ext cx="1792800" cy="838900"/>
          </a:xfrm>
        </p:spPr>
        <p:txBody>
          <a:bodyPr lIns="180000" tIns="90000" rIns="90000" bIns="43200" anchor="ctr"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1500" b="1"/>
            </a:lvl2pPr>
            <a:lvl3pPr>
              <a:defRPr sz="1500" b="1"/>
            </a:lvl3pPr>
            <a:lvl4pPr>
              <a:defRPr sz="1500" b="1"/>
            </a:lvl4pPr>
            <a:lvl5pPr>
              <a:defRPr sz="1500" b="1"/>
            </a:lvl5pPr>
          </a:lstStyle>
          <a:p>
            <a:pPr lvl="0"/>
            <a:r>
              <a:rPr lang="en-GB" noProof="0" dirty="0"/>
              <a:t>0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CAB97A8F-A31B-71A8-6F59-6CF07FEC341B}"/>
              </a:ext>
            </a:extLst>
          </p:cNvPr>
          <p:cNvSpPr>
            <a:spLocks/>
          </p:cNvSpPr>
          <p:nvPr userDrawn="1"/>
        </p:nvSpPr>
        <p:spPr>
          <a:xfrm>
            <a:off x="8161200" y="866775"/>
            <a:ext cx="1792610" cy="1390650"/>
          </a:xfrm>
          <a:prstGeom prst="rect">
            <a:avLst/>
          </a:prstGeom>
          <a:solidFill>
            <a:schemeClr val="accent1"/>
          </a:solidFill>
        </p:spPr>
        <p:txBody>
          <a:bodyPr wrap="square" lIns="180000" tIns="90000" rIns="88325" bIns="44162">
            <a:noAutofit/>
          </a:bodyPr>
          <a:lstStyle/>
          <a:p>
            <a:endParaRPr lang="en-GB" sz="4700" noProof="0" dirty="0">
              <a:solidFill>
                <a:schemeClr val="bg1"/>
              </a:solidFill>
            </a:endParaRPr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20494D9F-526C-2E69-E603-70C47570B76A}"/>
              </a:ext>
            </a:extLst>
          </p:cNvPr>
          <p:cNvCxnSpPr>
            <a:cxnSpLocks/>
          </p:cNvCxnSpPr>
          <p:nvPr userDrawn="1"/>
        </p:nvCxnSpPr>
        <p:spPr>
          <a:xfrm>
            <a:off x="8350014" y="1716731"/>
            <a:ext cx="141498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platzhalter 12">
            <a:extLst>
              <a:ext uri="{FF2B5EF4-FFF2-40B4-BE49-F238E27FC236}">
                <a16:creationId xmlns:a16="http://schemas.microsoft.com/office/drawing/2014/main" id="{CD54ACCC-E2D7-61F6-43F8-B08BB0DF890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161200" y="1735421"/>
            <a:ext cx="1792800" cy="522000"/>
          </a:xfrm>
        </p:spPr>
        <p:txBody>
          <a:bodyPr lIns="180000" rIns="90000" bIns="43200" anchor="ctr"/>
          <a:lstStyle>
            <a:lvl1pPr>
              <a:defRPr sz="1500" b="1">
                <a:solidFill>
                  <a:schemeClr val="bg1"/>
                </a:solidFill>
              </a:defRPr>
            </a:lvl1pPr>
            <a:lvl2pPr>
              <a:defRPr sz="1500" b="1"/>
            </a:lvl2pPr>
            <a:lvl3pPr>
              <a:defRPr sz="1500" b="1"/>
            </a:lvl3pPr>
            <a:lvl4pPr>
              <a:defRPr sz="1500" b="1"/>
            </a:lvl4pPr>
            <a:lvl5pPr>
              <a:defRPr sz="1500" b="1"/>
            </a:lvl5pPr>
          </a:lstStyle>
          <a:p>
            <a:pPr lvl="0"/>
            <a:r>
              <a:rPr lang="en-GB" noProof="0" dirty="0"/>
              <a:t>Insert content</a:t>
            </a:r>
          </a:p>
        </p:txBody>
      </p:sp>
      <p:sp>
        <p:nvSpPr>
          <p:cNvPr id="27" name="Textplatzhalter 12">
            <a:extLst>
              <a:ext uri="{FF2B5EF4-FFF2-40B4-BE49-F238E27FC236}">
                <a16:creationId xmlns:a16="http://schemas.microsoft.com/office/drawing/2014/main" id="{AE30B499-759C-236B-6D1C-6BCA6F207DF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161200" y="866775"/>
            <a:ext cx="1792800" cy="838900"/>
          </a:xfrm>
        </p:spPr>
        <p:txBody>
          <a:bodyPr lIns="180000" tIns="90000" rIns="90000" bIns="43200" anchor="ctr"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1500" b="1"/>
            </a:lvl2pPr>
            <a:lvl3pPr>
              <a:defRPr sz="1500" b="1"/>
            </a:lvl3pPr>
            <a:lvl4pPr>
              <a:defRPr sz="1500" b="1"/>
            </a:lvl4pPr>
            <a:lvl5pPr>
              <a:defRPr sz="1500" b="1"/>
            </a:lvl5pPr>
          </a:lstStyle>
          <a:p>
            <a:pPr lvl="0"/>
            <a:r>
              <a:rPr lang="en-GB" noProof="0" dirty="0"/>
              <a:t>0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2C39869D-3DD1-49E4-9B99-D5ADADC37626}"/>
              </a:ext>
            </a:extLst>
          </p:cNvPr>
          <p:cNvSpPr>
            <a:spLocks/>
          </p:cNvSpPr>
          <p:nvPr userDrawn="1"/>
        </p:nvSpPr>
        <p:spPr>
          <a:xfrm>
            <a:off x="10130400" y="866775"/>
            <a:ext cx="1792610" cy="1390650"/>
          </a:xfrm>
          <a:prstGeom prst="rect">
            <a:avLst/>
          </a:prstGeom>
          <a:solidFill>
            <a:schemeClr val="accent1"/>
          </a:solidFill>
        </p:spPr>
        <p:txBody>
          <a:bodyPr wrap="square" lIns="180000" tIns="90000" rIns="88325" bIns="44162">
            <a:noAutofit/>
          </a:bodyPr>
          <a:lstStyle/>
          <a:p>
            <a:endParaRPr lang="en-GB" sz="4700" noProof="0" dirty="0">
              <a:solidFill>
                <a:schemeClr val="bg1"/>
              </a:solidFill>
            </a:endParaRPr>
          </a:p>
        </p:txBody>
      </p: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DC74D9E1-33AE-B3A6-62C5-702A8706EDCA}"/>
              </a:ext>
            </a:extLst>
          </p:cNvPr>
          <p:cNvCxnSpPr>
            <a:cxnSpLocks/>
          </p:cNvCxnSpPr>
          <p:nvPr userDrawn="1"/>
        </p:nvCxnSpPr>
        <p:spPr>
          <a:xfrm>
            <a:off x="10319214" y="1716731"/>
            <a:ext cx="141498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platzhalter 12">
            <a:extLst>
              <a:ext uri="{FF2B5EF4-FFF2-40B4-BE49-F238E27FC236}">
                <a16:creationId xmlns:a16="http://schemas.microsoft.com/office/drawing/2014/main" id="{21172486-FB2A-0D37-20BD-766B69EC164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0130400" y="1735421"/>
            <a:ext cx="1792800" cy="522000"/>
          </a:xfrm>
        </p:spPr>
        <p:txBody>
          <a:bodyPr lIns="180000" rIns="90000" bIns="43200" anchor="ctr"/>
          <a:lstStyle>
            <a:lvl1pPr>
              <a:defRPr sz="1500" b="1">
                <a:solidFill>
                  <a:schemeClr val="bg1"/>
                </a:solidFill>
              </a:defRPr>
            </a:lvl1pPr>
            <a:lvl2pPr>
              <a:defRPr sz="1500" b="1"/>
            </a:lvl2pPr>
            <a:lvl3pPr>
              <a:defRPr sz="1500" b="1"/>
            </a:lvl3pPr>
            <a:lvl4pPr>
              <a:defRPr sz="1500" b="1"/>
            </a:lvl4pPr>
            <a:lvl5pPr>
              <a:defRPr sz="1500" b="1"/>
            </a:lvl5pPr>
          </a:lstStyle>
          <a:p>
            <a:pPr lvl="0"/>
            <a:r>
              <a:rPr lang="en-GB" noProof="0" dirty="0"/>
              <a:t>Insert content</a:t>
            </a:r>
          </a:p>
        </p:txBody>
      </p:sp>
      <p:sp>
        <p:nvSpPr>
          <p:cNvPr id="31" name="Textplatzhalter 12">
            <a:extLst>
              <a:ext uri="{FF2B5EF4-FFF2-40B4-BE49-F238E27FC236}">
                <a16:creationId xmlns:a16="http://schemas.microsoft.com/office/drawing/2014/main" id="{A5D721FD-5C54-2030-F7DF-99F78870D3F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0130400" y="866775"/>
            <a:ext cx="1792800" cy="838900"/>
          </a:xfrm>
        </p:spPr>
        <p:txBody>
          <a:bodyPr lIns="180000" tIns="90000" rIns="90000" bIns="43200" anchor="ctr"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1500" b="1"/>
            </a:lvl2pPr>
            <a:lvl3pPr>
              <a:defRPr sz="1500" b="1"/>
            </a:lvl3pPr>
            <a:lvl4pPr>
              <a:defRPr sz="1500" b="1"/>
            </a:lvl4pPr>
            <a:lvl5pPr>
              <a:defRPr sz="1500" b="1"/>
            </a:lvl5pPr>
          </a:lstStyle>
          <a:p>
            <a:pPr lvl="0"/>
            <a:r>
              <a:rPr lang="en-GB" noProof="0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442525644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0379" y="273378"/>
            <a:ext cx="57240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E05F214-4AD4-4D89-AE61-CF34C7806923}" type="datetime1">
              <a:rPr lang="de-CH" noProof="0" smtClean="0"/>
              <a:t>12.06.24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Footer (Edit via "Insert &gt; Header and Footer")</a:t>
            </a:r>
            <a:endParaRPr lang="de-CH" noProof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84E61DB5-E919-69BB-4D15-14B989729A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187621" y="273378"/>
            <a:ext cx="57240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777660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Insert chapter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C0931-09B0-4B39-995C-BB4BD36DB6C3}" type="datetime1">
              <a:rPr lang="en-GB" noProof="0" smtClean="0"/>
              <a:t>12/06/2024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Footer (Edit via "Insert &gt; Header and Footer")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B302613E-1DC8-D62B-86B5-DB10FB92D31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274527" y="908720"/>
            <a:ext cx="7701073" cy="5315868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79B29A34-DB3C-6631-0D19-C1C5DF5EA28A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8156525" y="870743"/>
            <a:ext cx="3765600" cy="5353845"/>
          </a:xfrm>
        </p:spPr>
        <p:txBody>
          <a:bodyPr/>
          <a:lstStyle>
            <a:lvl1pPr>
              <a:defRPr/>
            </a:lvl1pPr>
            <a:lvl2pPr marL="226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2pPr>
            <a:lvl3pPr marL="658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3pPr>
            <a:lvl4pPr marL="1090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4pPr>
            <a:lvl5pPr marL="1522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</p:spTree>
    <p:extLst>
      <p:ext uri="{BB962C8B-B14F-4D97-AF65-F5344CB8AC3E}">
        <p14:creationId xmlns:p14="http://schemas.microsoft.com/office/powerpoint/2010/main" val="1420544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F33BA8-25F9-4DC4-8DF6-71C6AEBB6E7E}" type="datetime1">
              <a:rPr lang="en-GB" noProof="0" smtClean="0"/>
              <a:t>12/06/2024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 dirty="0"/>
              <a:t>Footer (Edit via "Insert &gt; Header and Footer")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5A128A8A-1E20-0372-6952-A37B014C022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80379" y="870744"/>
            <a:ext cx="3765600" cy="5353844"/>
          </a:xfrm>
        </p:spPr>
        <p:txBody>
          <a:bodyPr/>
          <a:lstStyle>
            <a:lvl1pPr>
              <a:defRPr/>
            </a:lvl1pPr>
            <a:lvl2pPr marL="226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2pPr>
            <a:lvl3pPr marL="658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3pPr>
            <a:lvl4pPr marL="1090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4pPr>
            <a:lvl5pPr marL="1522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8E16A7B1-D6D5-1F45-5873-56D50909A6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1463" y="245269"/>
            <a:ext cx="11650662" cy="531056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Insert chapter title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B08945CC-0D4F-0056-B059-E53C8D583D78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4218452" y="870744"/>
            <a:ext cx="3765600" cy="5353844"/>
          </a:xfrm>
        </p:spPr>
        <p:txBody>
          <a:bodyPr/>
          <a:lstStyle>
            <a:lvl1pPr>
              <a:defRPr/>
            </a:lvl1pPr>
            <a:lvl2pPr marL="226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2pPr>
            <a:lvl3pPr marL="658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3pPr>
            <a:lvl4pPr marL="1090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4pPr>
            <a:lvl5pPr marL="1522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991A9BC9-91DF-B4F2-E0C5-C2578FBF8926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8156525" y="870743"/>
            <a:ext cx="3765600" cy="5353845"/>
          </a:xfrm>
        </p:spPr>
        <p:txBody>
          <a:bodyPr/>
          <a:lstStyle>
            <a:lvl1pPr>
              <a:defRPr/>
            </a:lvl1pPr>
            <a:lvl2pPr marL="226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2pPr>
            <a:lvl3pPr marL="658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3pPr>
            <a:lvl4pPr marL="1090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4pPr>
            <a:lvl5pPr marL="1522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</p:spTree>
    <p:extLst>
      <p:ext uri="{BB962C8B-B14F-4D97-AF65-F5344CB8AC3E}">
        <p14:creationId xmlns:p14="http://schemas.microsoft.com/office/powerpoint/2010/main" val="25713388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Bilder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0379" y="2286000"/>
            <a:ext cx="3765600" cy="3938588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D440920-B1A2-4FB0-981D-DAC5A3A0DBB6}" type="datetime1">
              <a:rPr lang="en-GB" noProof="0" smtClean="0"/>
              <a:t>12/06/2024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 dirty="0"/>
              <a:t>Footer (Edit via "Insert &gt; Header and Footer")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2" name="Bildplatzhalter 4">
            <a:extLst>
              <a:ext uri="{FF2B5EF4-FFF2-40B4-BE49-F238E27FC236}">
                <a16:creationId xmlns:a16="http://schemas.microsoft.com/office/drawing/2014/main" id="{BB21450C-9A0A-DE52-A711-C6A4E254A2D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18452" y="2286000"/>
            <a:ext cx="3765600" cy="3938588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4" name="Bildplatzhalter 4">
            <a:extLst>
              <a:ext uri="{FF2B5EF4-FFF2-40B4-BE49-F238E27FC236}">
                <a16:creationId xmlns:a16="http://schemas.microsoft.com/office/drawing/2014/main" id="{40369691-93C7-0711-9987-747ABDF5BEE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56525" y="2286000"/>
            <a:ext cx="3765600" cy="3938588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5A128A8A-1E20-0372-6952-A37B014C022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80379" y="870744"/>
            <a:ext cx="3765600" cy="1215083"/>
          </a:xfrm>
        </p:spPr>
        <p:txBody>
          <a:bodyPr/>
          <a:lstStyle>
            <a:lvl1pPr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8E16A7B1-D6D5-1F45-5873-56D50909A6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1463" y="245269"/>
            <a:ext cx="11650662" cy="531056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Insert chapter title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B08945CC-0D4F-0056-B059-E53C8D583D78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4218452" y="870744"/>
            <a:ext cx="3765600" cy="1215083"/>
          </a:xfrm>
        </p:spPr>
        <p:txBody>
          <a:bodyPr/>
          <a:lstStyle>
            <a:lvl1pPr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991A9BC9-91DF-B4F2-E0C5-C2578FBF8926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8156525" y="870743"/>
            <a:ext cx="3765600" cy="1215083"/>
          </a:xfrm>
        </p:spPr>
        <p:txBody>
          <a:bodyPr/>
          <a:lstStyle>
            <a:lvl1pPr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</p:spTree>
    <p:extLst>
      <p:ext uri="{BB962C8B-B14F-4D97-AF65-F5344CB8AC3E}">
        <p14:creationId xmlns:p14="http://schemas.microsoft.com/office/powerpoint/2010/main" val="7210839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0379" y="273378"/>
            <a:ext cx="37656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36D67C-8BF7-4CBC-9036-CC970B8B4F9A}" type="datetime1">
              <a:rPr lang="de-CH" noProof="0" smtClean="0"/>
              <a:t>12.06.24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Footer (Edit via "Insert &gt; Header and Footer")</a:t>
            </a:r>
            <a:endParaRPr lang="de-CH" noProof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  <p:sp>
        <p:nvSpPr>
          <p:cNvPr id="2" name="Bildplatzhalter 4">
            <a:extLst>
              <a:ext uri="{FF2B5EF4-FFF2-40B4-BE49-F238E27FC236}">
                <a16:creationId xmlns:a16="http://schemas.microsoft.com/office/drawing/2014/main" id="{BB21450C-9A0A-DE52-A711-C6A4E254A2D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18452" y="273378"/>
            <a:ext cx="37656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4" name="Bildplatzhalter 4">
            <a:extLst>
              <a:ext uri="{FF2B5EF4-FFF2-40B4-BE49-F238E27FC236}">
                <a16:creationId xmlns:a16="http://schemas.microsoft.com/office/drawing/2014/main" id="{40369691-93C7-0711-9987-747ABDF5BEE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56525" y="273378"/>
            <a:ext cx="3765600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1620069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Bilder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Insert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71460" y="4956597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en-GB" noProof="0" dirty="0"/>
              <a:t>First name Surname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F17AC-F94E-4589-8B72-E87890D6CDE5}" type="datetime1">
              <a:rPr lang="en-GB" noProof="0" smtClean="0"/>
              <a:t>12/06/2024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Footer (Edit via "Insert &gt; Header and Footer")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D717326D-6376-3E88-6230-C7DA655CABF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80379" y="1385528"/>
            <a:ext cx="2775600" cy="340995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22" name="Inhaltsplatzhalter 2">
            <a:extLst>
              <a:ext uri="{FF2B5EF4-FFF2-40B4-BE49-F238E27FC236}">
                <a16:creationId xmlns:a16="http://schemas.microsoft.com/office/drawing/2014/main" id="{2115A716-7F0D-6001-BBDA-1C1AF55BDEB0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3228587" y="4956597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en-GB" noProof="0" dirty="0"/>
              <a:t>First name Surname</a:t>
            </a:r>
          </a:p>
        </p:txBody>
      </p:sp>
      <p:sp>
        <p:nvSpPr>
          <p:cNvPr id="23" name="Bildplatzhalter 4">
            <a:extLst>
              <a:ext uri="{FF2B5EF4-FFF2-40B4-BE49-F238E27FC236}">
                <a16:creationId xmlns:a16="http://schemas.microsoft.com/office/drawing/2014/main" id="{ADAF9B2C-8583-6129-0978-4CC7CC294B4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37506" y="1385528"/>
            <a:ext cx="2775600" cy="340995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5E0F70B3-FE43-EB4F-1A26-27C37577C871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6185714" y="4956597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en-GB" noProof="0" dirty="0"/>
              <a:t>First name Surname</a:t>
            </a:r>
          </a:p>
        </p:txBody>
      </p:sp>
      <p:sp>
        <p:nvSpPr>
          <p:cNvPr id="25" name="Bildplatzhalter 4">
            <a:extLst>
              <a:ext uri="{FF2B5EF4-FFF2-40B4-BE49-F238E27FC236}">
                <a16:creationId xmlns:a16="http://schemas.microsoft.com/office/drawing/2014/main" id="{D8C6563C-12FB-DB8B-2352-BC6B519F354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194633" y="1385528"/>
            <a:ext cx="2775600" cy="340995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26" name="Inhaltsplatzhalter 2">
            <a:extLst>
              <a:ext uri="{FF2B5EF4-FFF2-40B4-BE49-F238E27FC236}">
                <a16:creationId xmlns:a16="http://schemas.microsoft.com/office/drawing/2014/main" id="{B4039616-C526-8550-70B5-FB949E593989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9142840" y="4956597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en-GB" noProof="0" dirty="0"/>
              <a:t>First name Surname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B302613E-1DC8-D62B-86B5-DB10FB92D31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9151759" y="1385528"/>
            <a:ext cx="2775600" cy="340995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30470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9875" y="1078185"/>
            <a:ext cx="11652249" cy="5513115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 anchorCtr="0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2D3C48-FDED-470C-908E-96B5A0DD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12192000" y="72000"/>
            <a:ext cx="72000" cy="72000"/>
          </a:xfrm>
        </p:spPr>
        <p:txBody>
          <a:bodyPr/>
          <a:lstStyle>
            <a:lvl1pPr>
              <a:defRPr sz="100"/>
            </a:lvl1pPr>
          </a:lstStyle>
          <a:p>
            <a:r>
              <a:rPr lang="en-GB" noProof="0" dirty="0"/>
              <a:t> 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8B2F51-FE27-4B05-A169-62F7E9E34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12192000" y="152795"/>
            <a:ext cx="72000" cy="72000"/>
          </a:xfrm>
        </p:spPr>
        <p:txBody>
          <a:bodyPr/>
          <a:lstStyle>
            <a:lvl1pPr>
              <a:defRPr sz="100"/>
            </a:lvl1pPr>
          </a:lstStyle>
          <a:p>
            <a:r>
              <a:rPr lang="en-GB" noProof="0" dirty="0"/>
              <a:t> 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D7C1A0D-0D46-4AD6-A4E0-C34A72CE2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2192000" y="0"/>
            <a:ext cx="72000" cy="72000"/>
          </a:xfrm>
        </p:spPr>
        <p:txBody>
          <a:bodyPr/>
          <a:lstStyle>
            <a:lvl1pPr>
              <a:defRPr sz="100"/>
            </a:lvl1pPr>
          </a:lstStyle>
          <a:p>
            <a:r>
              <a:rPr lang="en-GB" noProof="0" dirty="0"/>
              <a:t> 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9E961D6-F750-1FDF-0BD7-64E7680110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82" y="263785"/>
            <a:ext cx="1590020" cy="550800"/>
          </a:xfrm>
          <a:prstGeom prst="rect">
            <a:avLst/>
          </a:prstGeom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500B2A4-A548-86D9-6FFA-57A63AC10C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" y="2440388"/>
            <a:ext cx="3484209" cy="1516918"/>
          </a:xfrm>
          <a:solidFill>
            <a:schemeClr val="bg1"/>
          </a:solidFill>
        </p:spPr>
        <p:txBody>
          <a:bodyPr wrap="none" lIns="270000" tIns="154800" rIns="248400" bIns="180000">
            <a:spAutoFit/>
          </a:bodyPr>
          <a:lstStyle>
            <a:lvl1pPr>
              <a:lnSpc>
                <a:spcPct val="97000"/>
              </a:lnSpc>
              <a:defRPr sz="3000" b="1"/>
            </a:lvl1pPr>
            <a:lvl2pPr marL="0" indent="0">
              <a:lnSpc>
                <a:spcPct val="100000"/>
              </a:lnSpc>
              <a:spcBef>
                <a:spcPts val="700"/>
              </a:spcBef>
              <a:buFontTx/>
              <a:buNone/>
              <a:defRPr sz="2000" b="0"/>
            </a:lvl2pPr>
            <a:lvl3pPr marL="0" indent="0">
              <a:lnSpc>
                <a:spcPct val="103000"/>
              </a:lnSpc>
              <a:spcBef>
                <a:spcPts val="700"/>
              </a:spcBef>
              <a:buFontTx/>
              <a:buNone/>
              <a:defRPr sz="1600" b="0"/>
            </a:lvl3pPr>
            <a:lvl4pPr>
              <a:lnSpc>
                <a:spcPct val="83000"/>
              </a:lnSpc>
              <a:defRPr sz="4700" b="1"/>
            </a:lvl4pPr>
            <a:lvl5pPr>
              <a:lnSpc>
                <a:spcPct val="83000"/>
              </a:lnSpc>
              <a:defRPr sz="4700" b="1"/>
            </a:lvl5pPr>
          </a:lstStyle>
          <a:p>
            <a:pPr lvl="0"/>
            <a:r>
              <a:rPr lang="en-GB" noProof="0" dirty="0"/>
              <a:t>Insert title</a:t>
            </a:r>
          </a:p>
          <a:p>
            <a:pPr lvl="1"/>
            <a:r>
              <a:rPr lang="en-GB" noProof="0" dirty="0"/>
              <a:t>Level 2 (Subtitle)</a:t>
            </a:r>
          </a:p>
          <a:p>
            <a:pPr lvl="2"/>
            <a:r>
              <a:rPr lang="en-GB" noProof="0" dirty="0"/>
              <a:t>Level 3 (First name Surname/Date)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eben Bilder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81300" y="2896813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en-GB" noProof="0" dirty="0"/>
              <a:t>First name Surname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9C5BA-5AED-43BC-9A9A-FB3281926248}" type="datetime1">
              <a:rPr lang="en-GB" noProof="0" smtClean="0"/>
              <a:t>12/06/2024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Footer (Edit via "Insert &gt; Header and Footer")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D717326D-6376-3E88-6230-C7DA655CABF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80378" y="866775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F20D1239-AC10-7CF3-7460-F409E82CBCF4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3235845" y="2896813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en-GB" noProof="0" dirty="0"/>
              <a:t>First name Surname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3E66951-4F0B-CBC1-A3F3-06E36980367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34923" y="866775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8" name="Inhaltsplatzhalter 2">
            <a:extLst>
              <a:ext uri="{FF2B5EF4-FFF2-40B4-BE49-F238E27FC236}">
                <a16:creationId xmlns:a16="http://schemas.microsoft.com/office/drawing/2014/main" id="{B22D8516-82BF-C968-B99F-F2C48726086A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6190390" y="2896813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en-GB" noProof="0" dirty="0"/>
              <a:t>First name Surname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CC380BDB-57AA-395C-97C5-32258AD4229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189468" y="866775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20" name="Inhaltsplatzhalter 2">
            <a:extLst>
              <a:ext uri="{FF2B5EF4-FFF2-40B4-BE49-F238E27FC236}">
                <a16:creationId xmlns:a16="http://schemas.microsoft.com/office/drawing/2014/main" id="{AB12B8A9-2E40-004F-7D4B-DC8308302138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9144936" y="2896813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en-GB" noProof="0" dirty="0"/>
              <a:t>First name Surname</a:t>
            </a:r>
          </a:p>
        </p:txBody>
      </p:sp>
      <p:sp>
        <p:nvSpPr>
          <p:cNvPr id="21" name="Bildplatzhalter 4">
            <a:extLst>
              <a:ext uri="{FF2B5EF4-FFF2-40B4-BE49-F238E27FC236}">
                <a16:creationId xmlns:a16="http://schemas.microsoft.com/office/drawing/2014/main" id="{E8E60EDF-84BC-50DF-DF1D-12535BD165E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9144014" y="866775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28" name="Inhaltsplatzhalter 2">
            <a:extLst>
              <a:ext uri="{FF2B5EF4-FFF2-40B4-BE49-F238E27FC236}">
                <a16:creationId xmlns:a16="http://schemas.microsoft.com/office/drawing/2014/main" id="{271646C3-68B0-05A8-5C65-22D55CE4808F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270797" y="5636189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en-GB" noProof="0" dirty="0"/>
              <a:t>First name Surname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EC544524-67DF-E44E-A80D-DEF20D907A89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269875" y="3606151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30" name="Inhaltsplatzhalter 2">
            <a:extLst>
              <a:ext uri="{FF2B5EF4-FFF2-40B4-BE49-F238E27FC236}">
                <a16:creationId xmlns:a16="http://schemas.microsoft.com/office/drawing/2014/main" id="{E052A1FF-3C1D-18C9-FF8C-91D41AD5E46F}"/>
              </a:ext>
            </a:extLst>
          </p:cNvPr>
          <p:cNvSpPr>
            <a:spLocks noGrp="1"/>
          </p:cNvSpPr>
          <p:nvPr>
            <p:ph idx="25" hasCustomPrompt="1"/>
          </p:nvPr>
        </p:nvSpPr>
        <p:spPr>
          <a:xfrm>
            <a:off x="3225342" y="5636189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en-GB" noProof="0" dirty="0"/>
              <a:t>First name Surname</a:t>
            </a:r>
          </a:p>
        </p:txBody>
      </p:sp>
      <p:sp>
        <p:nvSpPr>
          <p:cNvPr id="31" name="Bildplatzhalter 4">
            <a:extLst>
              <a:ext uri="{FF2B5EF4-FFF2-40B4-BE49-F238E27FC236}">
                <a16:creationId xmlns:a16="http://schemas.microsoft.com/office/drawing/2014/main" id="{CA8F6A59-A25E-5F43-6AC1-01A66F711A97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224420" y="3606151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32" name="Inhaltsplatzhalter 2">
            <a:extLst>
              <a:ext uri="{FF2B5EF4-FFF2-40B4-BE49-F238E27FC236}">
                <a16:creationId xmlns:a16="http://schemas.microsoft.com/office/drawing/2014/main" id="{704FB434-2B9A-C168-61EC-9AE6DBA6CE72}"/>
              </a:ext>
            </a:extLst>
          </p:cNvPr>
          <p:cNvSpPr>
            <a:spLocks noGrp="1"/>
          </p:cNvSpPr>
          <p:nvPr>
            <p:ph idx="27" hasCustomPrompt="1"/>
          </p:nvPr>
        </p:nvSpPr>
        <p:spPr>
          <a:xfrm>
            <a:off x="6179887" y="5636189"/>
            <a:ext cx="2775600" cy="531056"/>
          </a:xfrm>
        </p:spPr>
        <p:txBody>
          <a:bodyPr/>
          <a:lstStyle>
            <a:lvl1pPr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en-GB" noProof="0" dirty="0"/>
              <a:t>First name Surname</a:t>
            </a:r>
          </a:p>
        </p:txBody>
      </p:sp>
      <p:sp>
        <p:nvSpPr>
          <p:cNvPr id="33" name="Bildplatzhalter 4">
            <a:extLst>
              <a:ext uri="{FF2B5EF4-FFF2-40B4-BE49-F238E27FC236}">
                <a16:creationId xmlns:a16="http://schemas.microsoft.com/office/drawing/2014/main" id="{1D1811AD-FBE2-BBD0-4B34-A096DE429FE1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178965" y="3606151"/>
            <a:ext cx="2775600" cy="188835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181047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36C8-6692-4A3B-AF59-90068E97C16E}" type="datetime1">
              <a:rPr lang="en-GB" noProof="0" smtClean="0"/>
              <a:t>12/06/2024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Footer (Edit via "Insert &gt; Header and Footer")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D717326D-6376-3E88-6230-C7DA655CABF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69875" y="1079215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B302613E-1DC8-D62B-86B5-DB10FB92D31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187440" y="1088740"/>
            <a:ext cx="5734685" cy="4287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4280664E-DD47-F588-9AC5-7EF892BCCD6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69875" y="2932875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First name Surname</a:t>
            </a:r>
            <a:br>
              <a:rPr lang="en-GB" noProof="0" dirty="0"/>
            </a:br>
            <a:r>
              <a:rPr lang="en-GB" noProof="0" dirty="0"/>
              <a:t>Position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BF131E8F-F030-F634-B58C-C4083E313DB0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2241952" y="1079215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CCDDB8DD-2426-6FE0-DFEE-6DE9A58F076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241952" y="2932875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First name Surname</a:t>
            </a:r>
            <a:br>
              <a:rPr lang="en-GB" noProof="0" dirty="0"/>
            </a:br>
            <a:r>
              <a:rPr lang="en-GB" noProof="0" dirty="0"/>
              <a:t>Position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983435DF-10F7-65D6-87B3-02DB8987199E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216411" y="1079215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C75924EC-5119-BC69-FAE4-4C5FAF979D6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216411" y="2932875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First name Surname</a:t>
            </a:r>
            <a:br>
              <a:rPr lang="en-GB" noProof="0" dirty="0"/>
            </a:br>
            <a:r>
              <a:rPr lang="en-GB" noProof="0" dirty="0"/>
              <a:t>Position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8DBCB22B-C5B8-EE52-8843-F6E91485161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69875" y="36627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E9A2A0FF-0E7C-DA80-3753-010625EC4777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2241952" y="36627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CCD0893B-0A26-A40A-4BEC-E9688A497FAD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4216411" y="36627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C01C616E-CDC8-43AA-E3EA-1068A027350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74033" y="5508398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First name Surname</a:t>
            </a:r>
            <a:br>
              <a:rPr lang="en-GB" noProof="0" dirty="0"/>
            </a:br>
            <a:r>
              <a:rPr lang="en-GB" noProof="0" dirty="0"/>
              <a:t>Position</a:t>
            </a:r>
          </a:p>
        </p:txBody>
      </p:sp>
      <p:sp>
        <p:nvSpPr>
          <p:cNvPr id="20" name="Textplatzhalter 7">
            <a:extLst>
              <a:ext uri="{FF2B5EF4-FFF2-40B4-BE49-F238E27FC236}">
                <a16:creationId xmlns:a16="http://schemas.microsoft.com/office/drawing/2014/main" id="{329A2272-896A-882E-5158-C54F5F68FD07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2241952" y="5508398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First name Surname</a:t>
            </a:r>
            <a:br>
              <a:rPr lang="en-GB" noProof="0" dirty="0"/>
            </a:br>
            <a:r>
              <a:rPr lang="en-GB" noProof="0" dirty="0"/>
              <a:t>Position</a:t>
            </a:r>
          </a:p>
        </p:txBody>
      </p:sp>
      <p:sp>
        <p:nvSpPr>
          <p:cNvPr id="21" name="Textplatzhalter 7">
            <a:extLst>
              <a:ext uri="{FF2B5EF4-FFF2-40B4-BE49-F238E27FC236}">
                <a16:creationId xmlns:a16="http://schemas.microsoft.com/office/drawing/2014/main" id="{2522235C-97A4-2633-577F-C6E62223BE1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216411" y="5508398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First name Surname</a:t>
            </a:r>
            <a:br>
              <a:rPr lang="en-GB" noProof="0" dirty="0"/>
            </a:br>
            <a:r>
              <a:rPr lang="en-GB" noProof="0" dirty="0"/>
              <a:t>Position</a:t>
            </a:r>
          </a:p>
        </p:txBody>
      </p:sp>
      <p:sp>
        <p:nvSpPr>
          <p:cNvPr id="28" name="Textplatzhalter 7">
            <a:extLst>
              <a:ext uri="{FF2B5EF4-FFF2-40B4-BE49-F238E27FC236}">
                <a16:creationId xmlns:a16="http://schemas.microsoft.com/office/drawing/2014/main" id="{31240D61-DAE3-BD06-237A-C12594445A3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90869" y="5508398"/>
            <a:ext cx="5734685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Team</a:t>
            </a:r>
          </a:p>
        </p:txBody>
      </p:sp>
    </p:spTree>
    <p:extLst>
      <p:ext uri="{BB962C8B-B14F-4D97-AF65-F5344CB8AC3E}">
        <p14:creationId xmlns:p14="http://schemas.microsoft.com/office/powerpoint/2010/main" val="41726659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o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0702A-C9B2-4860-8B3C-A907C6233FF6}" type="datetime1">
              <a:rPr lang="en-GB" noProof="0" smtClean="0"/>
              <a:t>12/06/2024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Footer (Edit via "Insert &gt; Header and Footer")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D717326D-6376-3E88-6230-C7DA655CABF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82789" y="10887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B302613E-1DC8-D62B-86B5-DB10FB92D31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274527" y="1088740"/>
            <a:ext cx="5734685" cy="496916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4280664E-DD47-F588-9AC5-7EF892BCCD6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182789" y="2932875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Insert content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BF131E8F-F030-F634-B58C-C4083E313DB0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154866" y="10887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CCDDB8DD-2426-6FE0-DFEE-6DE9A58F076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154866" y="2932875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Insert content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983435DF-10F7-65D6-87B3-02DB8987199E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0129325" y="10887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C75924EC-5119-BC69-FAE4-4C5FAF979D6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0129325" y="2932875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Insert content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8DBCB22B-C5B8-EE52-8843-F6E91485161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182789" y="38151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E9A2A0FF-0E7C-DA80-3753-010625EC4777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154866" y="38151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CCD0893B-0A26-A40A-4BEC-E9688A497FAD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10129325" y="3815140"/>
            <a:ext cx="1792800" cy="17136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C01C616E-CDC8-43AA-E3EA-1068A027350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186947" y="5659152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Insert content</a:t>
            </a:r>
          </a:p>
        </p:txBody>
      </p:sp>
      <p:sp>
        <p:nvSpPr>
          <p:cNvPr id="20" name="Textplatzhalter 7">
            <a:extLst>
              <a:ext uri="{FF2B5EF4-FFF2-40B4-BE49-F238E27FC236}">
                <a16:creationId xmlns:a16="http://schemas.microsoft.com/office/drawing/2014/main" id="{329A2272-896A-882E-5158-C54F5F68FD07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154866" y="5659152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Insert content</a:t>
            </a:r>
          </a:p>
        </p:txBody>
      </p:sp>
      <p:sp>
        <p:nvSpPr>
          <p:cNvPr id="21" name="Textplatzhalter 7">
            <a:extLst>
              <a:ext uri="{FF2B5EF4-FFF2-40B4-BE49-F238E27FC236}">
                <a16:creationId xmlns:a16="http://schemas.microsoft.com/office/drawing/2014/main" id="{2522235C-97A4-2633-577F-C6E62223BE1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129325" y="5659152"/>
            <a:ext cx="1792800" cy="4246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Insert content</a:t>
            </a:r>
          </a:p>
        </p:txBody>
      </p:sp>
    </p:spTree>
    <p:extLst>
      <p:ext uri="{BB962C8B-B14F-4D97-AF65-F5344CB8AC3E}">
        <p14:creationId xmlns:p14="http://schemas.microsoft.com/office/powerpoint/2010/main" val="7620271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4411A-45D1-40D1-847C-9669B869F877}" type="datetime1">
              <a:rPr lang="en-GB" noProof="0" smtClean="0"/>
              <a:t>12/06/2024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Footer (Edit via "Insert &gt; Header and Footer")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B302613E-1DC8-D62B-86B5-DB10FB92D31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274527" y="866775"/>
            <a:ext cx="7688373" cy="5362575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FFC20296-E86A-3879-BD39-9F30E3319478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8148638" y="866775"/>
            <a:ext cx="3768835" cy="187151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22" name="Inhaltsplatzhalter 10">
            <a:extLst>
              <a:ext uri="{FF2B5EF4-FFF2-40B4-BE49-F238E27FC236}">
                <a16:creationId xmlns:a16="http://schemas.microsoft.com/office/drawing/2014/main" id="{64B2AD41-4DD5-6051-D34F-CA90E2343F5D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8148638" y="2938463"/>
            <a:ext cx="3768835" cy="293880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28" name="Textplatzhalter 27">
            <a:extLst>
              <a:ext uri="{FF2B5EF4-FFF2-40B4-BE49-F238E27FC236}">
                <a16:creationId xmlns:a16="http://schemas.microsoft.com/office/drawing/2014/main" id="{D10D92F6-CEED-9778-52E5-5789FA1E21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154000" y="6013950"/>
            <a:ext cx="3768835" cy="205200"/>
          </a:xfrm>
        </p:spPr>
        <p:txBody>
          <a:bodyPr anchor="b"/>
          <a:lstStyle>
            <a:lvl1pPr>
              <a:lnSpc>
                <a:spcPct val="109000"/>
              </a:lnSpc>
              <a:defRPr sz="12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en-GB" noProof="0" dirty="0"/>
              <a:t>Quelle </a:t>
            </a:r>
            <a:r>
              <a:rPr lang="en-GB" noProof="0" dirty="0" err="1"/>
              <a:t>hinzufügen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930016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hs Texte mit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65B26-D0E7-45C6-8559-103B96E0CE32}" type="datetime1">
              <a:rPr lang="en-GB" noProof="0" smtClean="0"/>
              <a:t>12/06/2024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Footer (Edit via "Insert &gt; Header and Footer")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B302613E-1DC8-D62B-86B5-DB10FB92D31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8156522" y="876298"/>
            <a:ext cx="3765601" cy="5353052"/>
          </a:xfrm>
          <a:noFill/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8" name="Inhaltsplatzhalter 10">
            <a:extLst>
              <a:ext uri="{FF2B5EF4-FFF2-40B4-BE49-F238E27FC236}">
                <a16:creationId xmlns:a16="http://schemas.microsoft.com/office/drawing/2014/main" id="{19B00308-6650-D1AB-F5C5-991F60192BF4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269877" y="876299"/>
            <a:ext cx="3765600" cy="12041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9" name="Inhaltsplatzhalter 10">
            <a:extLst>
              <a:ext uri="{FF2B5EF4-FFF2-40B4-BE49-F238E27FC236}">
                <a16:creationId xmlns:a16="http://schemas.microsoft.com/office/drawing/2014/main" id="{64747F6A-D136-3EFB-6E19-6A385022B994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4213200" y="876298"/>
            <a:ext cx="3765600" cy="12041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10" name="Inhaltsplatzhalter 10">
            <a:extLst>
              <a:ext uri="{FF2B5EF4-FFF2-40B4-BE49-F238E27FC236}">
                <a16:creationId xmlns:a16="http://schemas.microsoft.com/office/drawing/2014/main" id="{B3A42B55-571E-7D35-8A1D-2EE06F2B25D1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271068" y="2764546"/>
            <a:ext cx="3765600" cy="12041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12" name="Inhaltsplatzhalter 10">
            <a:extLst>
              <a:ext uri="{FF2B5EF4-FFF2-40B4-BE49-F238E27FC236}">
                <a16:creationId xmlns:a16="http://schemas.microsoft.com/office/drawing/2014/main" id="{45D49E17-FFEA-350F-4AF4-82760A288C52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214391" y="2764545"/>
            <a:ext cx="3765600" cy="12041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13" name="Inhaltsplatzhalter 10">
            <a:extLst>
              <a:ext uri="{FF2B5EF4-FFF2-40B4-BE49-F238E27FC236}">
                <a16:creationId xmlns:a16="http://schemas.microsoft.com/office/drawing/2014/main" id="{02C0735D-E433-CC9E-BA2C-CE7019E863A6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267953" y="4647380"/>
            <a:ext cx="3765600" cy="12041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14" name="Inhaltsplatzhalter 10">
            <a:extLst>
              <a:ext uri="{FF2B5EF4-FFF2-40B4-BE49-F238E27FC236}">
                <a16:creationId xmlns:a16="http://schemas.microsoft.com/office/drawing/2014/main" id="{57EE092B-F3B3-A0AB-6AF8-3C6F16032461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4211276" y="4647379"/>
            <a:ext cx="3765600" cy="12041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</p:spTree>
    <p:extLst>
      <p:ext uri="{BB962C8B-B14F-4D97-AF65-F5344CB8AC3E}">
        <p14:creationId xmlns:p14="http://schemas.microsoft.com/office/powerpoint/2010/main" val="16602253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ünf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1462" y="244800"/>
            <a:ext cx="5760000" cy="1005258"/>
          </a:xfrm>
        </p:spPr>
        <p:txBody>
          <a:bodyPr/>
          <a:lstStyle/>
          <a:p>
            <a:r>
              <a:rPr lang="en-GB" noProof="0" dirty="0"/>
              <a:t>Insert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72B78-8581-4912-BA0F-1C6D591F65FF}" type="datetime1">
              <a:rPr lang="en-GB" noProof="0" smtClean="0"/>
              <a:t>12/06/2024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Footer (Edit via "Insert &gt; Header and Footer")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C01596A2-76F2-91F4-9E36-E7A688555C5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66936" y="1371600"/>
            <a:ext cx="1796814" cy="13843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442D8CDC-499B-83AC-9951-0F3067D8DBBA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2264568" y="1371600"/>
            <a:ext cx="3219363" cy="1384300"/>
          </a:xfrm>
        </p:spPr>
        <p:txBody>
          <a:bodyPr tIns="0" anchor="t"/>
          <a:lstStyle>
            <a:lvl1pPr>
              <a:defRPr sz="1600" b="0"/>
            </a:lvl1pPr>
            <a:lvl2pPr marL="226800" indent="-226800">
              <a:buFont typeface="Source Sans Pro" panose="020B0503030403020204" pitchFamily="34" charset="0"/>
              <a:buChar char="―"/>
              <a:defRPr sz="1600" b="0"/>
            </a:lvl2pPr>
            <a:lvl3pPr marL="658800" indent="-226800">
              <a:buFont typeface="Source Sans Pro" panose="020B0503030403020204" pitchFamily="34" charset="0"/>
              <a:buChar char="―"/>
              <a:defRPr sz="1600" b="0"/>
            </a:lvl3pPr>
            <a:lvl4pPr marL="1090800" indent="-226800">
              <a:buFont typeface="Source Sans Pro" panose="020B0503030403020204" pitchFamily="34" charset="0"/>
              <a:buChar char="―"/>
              <a:defRPr sz="1600" b="0"/>
            </a:lvl4pPr>
            <a:lvl5pPr marL="1522800" indent="-226800">
              <a:buFont typeface="Source Sans Pro" panose="020B0503030403020204" pitchFamily="34" charset="0"/>
              <a:buChar char="―"/>
              <a:defRPr sz="1600" b="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6BDEB48F-A5F4-E47E-A6CF-964F1398E89A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269875" y="3105944"/>
            <a:ext cx="1796814" cy="13843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20" name="Bildplatzhalter 4">
            <a:extLst>
              <a:ext uri="{FF2B5EF4-FFF2-40B4-BE49-F238E27FC236}">
                <a16:creationId xmlns:a16="http://schemas.microsoft.com/office/drawing/2014/main" id="{4D8633B6-F883-1298-E515-91B31B28E3A4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69875" y="4840288"/>
            <a:ext cx="1796814" cy="13843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26" name="Bildplatzhalter 4">
            <a:extLst>
              <a:ext uri="{FF2B5EF4-FFF2-40B4-BE49-F238E27FC236}">
                <a16:creationId xmlns:a16="http://schemas.microsoft.com/office/drawing/2014/main" id="{0ED7E5AD-E183-82CD-F090-884A82A4B967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6180532" y="1371600"/>
            <a:ext cx="1796814" cy="13843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560DE703-9043-4D96-9589-6AB1C9265741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6180532" y="3105944"/>
            <a:ext cx="1796814" cy="13843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35B7962-C9CE-24B7-343C-9D504EEF1ADA}"/>
              </a:ext>
            </a:extLst>
          </p:cNvPr>
          <p:cNvSpPr>
            <a:spLocks noGrp="1"/>
          </p:cNvSpPr>
          <p:nvPr>
            <p:ph idx="34" hasCustomPrompt="1"/>
          </p:nvPr>
        </p:nvSpPr>
        <p:spPr>
          <a:xfrm>
            <a:off x="2264568" y="3105944"/>
            <a:ext cx="3219363" cy="1384300"/>
          </a:xfrm>
        </p:spPr>
        <p:txBody>
          <a:bodyPr tIns="0" anchor="t"/>
          <a:lstStyle>
            <a:lvl1pPr>
              <a:defRPr sz="1600" b="0"/>
            </a:lvl1pPr>
            <a:lvl2pPr marL="226800" indent="-226800">
              <a:buFont typeface="Source Sans Pro" panose="020B0503030403020204" pitchFamily="34" charset="0"/>
              <a:buChar char="―"/>
              <a:defRPr sz="1600" b="0"/>
            </a:lvl2pPr>
            <a:lvl3pPr marL="658800" indent="-226800">
              <a:buFont typeface="Source Sans Pro" panose="020B0503030403020204" pitchFamily="34" charset="0"/>
              <a:buChar char="―"/>
              <a:defRPr sz="1600" b="0"/>
            </a:lvl3pPr>
            <a:lvl4pPr marL="1090800" indent="-226800">
              <a:buFont typeface="Source Sans Pro" panose="020B0503030403020204" pitchFamily="34" charset="0"/>
              <a:buChar char="―"/>
              <a:defRPr sz="1600" b="0"/>
            </a:lvl4pPr>
            <a:lvl5pPr marL="1522800" indent="-226800">
              <a:buFont typeface="Source Sans Pro" panose="020B0503030403020204" pitchFamily="34" charset="0"/>
              <a:buChar char="―"/>
              <a:defRPr sz="1600" b="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DFF4B996-5BF2-362E-6F3C-0472752C4919}"/>
              </a:ext>
            </a:extLst>
          </p:cNvPr>
          <p:cNvSpPr>
            <a:spLocks noGrp="1"/>
          </p:cNvSpPr>
          <p:nvPr>
            <p:ph idx="35" hasCustomPrompt="1"/>
          </p:nvPr>
        </p:nvSpPr>
        <p:spPr>
          <a:xfrm>
            <a:off x="2264568" y="4840288"/>
            <a:ext cx="3219363" cy="1384300"/>
          </a:xfrm>
        </p:spPr>
        <p:txBody>
          <a:bodyPr tIns="0" anchor="t"/>
          <a:lstStyle>
            <a:lvl1pPr>
              <a:defRPr sz="1600" b="0"/>
            </a:lvl1pPr>
            <a:lvl2pPr marL="226800" indent="-226800">
              <a:buFont typeface="Source Sans Pro" panose="020B0503030403020204" pitchFamily="34" charset="0"/>
              <a:buChar char="―"/>
              <a:defRPr sz="1600" b="0"/>
            </a:lvl2pPr>
            <a:lvl3pPr marL="658800" indent="-226800">
              <a:buFont typeface="Source Sans Pro" panose="020B0503030403020204" pitchFamily="34" charset="0"/>
              <a:buChar char="―"/>
              <a:defRPr sz="1600" b="0"/>
            </a:lvl3pPr>
            <a:lvl4pPr marL="1090800" indent="-226800">
              <a:buFont typeface="Source Sans Pro" panose="020B0503030403020204" pitchFamily="34" charset="0"/>
              <a:buChar char="―"/>
              <a:defRPr sz="1600" b="0"/>
            </a:lvl4pPr>
            <a:lvl5pPr marL="1522800" indent="-226800">
              <a:buFont typeface="Source Sans Pro" panose="020B0503030403020204" pitchFamily="34" charset="0"/>
              <a:buChar char="―"/>
              <a:defRPr sz="1600" b="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23CD5622-E8DA-D57A-1F36-A80A2A8ACA69}"/>
              </a:ext>
            </a:extLst>
          </p:cNvPr>
          <p:cNvSpPr>
            <a:spLocks noGrp="1"/>
          </p:cNvSpPr>
          <p:nvPr>
            <p:ph idx="36" hasCustomPrompt="1"/>
          </p:nvPr>
        </p:nvSpPr>
        <p:spPr>
          <a:xfrm>
            <a:off x="8184232" y="3105944"/>
            <a:ext cx="3219363" cy="1384300"/>
          </a:xfrm>
        </p:spPr>
        <p:txBody>
          <a:bodyPr tIns="0" anchor="t"/>
          <a:lstStyle>
            <a:lvl1pPr>
              <a:defRPr sz="1600" b="0"/>
            </a:lvl1pPr>
            <a:lvl2pPr marL="226800" indent="-226800">
              <a:buFont typeface="Source Sans Pro" panose="020B0503030403020204" pitchFamily="34" charset="0"/>
              <a:buChar char="―"/>
              <a:defRPr sz="1600" b="0"/>
            </a:lvl2pPr>
            <a:lvl3pPr marL="658800" indent="-226800">
              <a:buFont typeface="Source Sans Pro" panose="020B0503030403020204" pitchFamily="34" charset="0"/>
              <a:buChar char="―"/>
              <a:defRPr sz="1600" b="0"/>
            </a:lvl3pPr>
            <a:lvl4pPr marL="1090800" indent="-226800">
              <a:buFont typeface="Source Sans Pro" panose="020B0503030403020204" pitchFamily="34" charset="0"/>
              <a:buChar char="―"/>
              <a:defRPr sz="1600" b="0"/>
            </a:lvl4pPr>
            <a:lvl5pPr marL="1522800" indent="-226800">
              <a:buFont typeface="Source Sans Pro" panose="020B0503030403020204" pitchFamily="34" charset="0"/>
              <a:buChar char="―"/>
              <a:defRPr sz="1600" b="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60987D4F-9295-E825-B64B-CE16F9CC37E4}"/>
              </a:ext>
            </a:extLst>
          </p:cNvPr>
          <p:cNvSpPr>
            <a:spLocks noGrp="1"/>
          </p:cNvSpPr>
          <p:nvPr>
            <p:ph idx="37" hasCustomPrompt="1"/>
          </p:nvPr>
        </p:nvSpPr>
        <p:spPr>
          <a:xfrm>
            <a:off x="8184232" y="1371600"/>
            <a:ext cx="3219363" cy="1384300"/>
          </a:xfrm>
        </p:spPr>
        <p:txBody>
          <a:bodyPr tIns="0" anchor="t"/>
          <a:lstStyle>
            <a:lvl1pPr>
              <a:defRPr sz="1600" b="0"/>
            </a:lvl1pPr>
            <a:lvl2pPr marL="226800" indent="-226800">
              <a:buFont typeface="Source Sans Pro" panose="020B0503030403020204" pitchFamily="34" charset="0"/>
              <a:buChar char="―"/>
              <a:defRPr sz="1600" b="0"/>
            </a:lvl2pPr>
            <a:lvl3pPr marL="658800" indent="-226800">
              <a:buFont typeface="Source Sans Pro" panose="020B0503030403020204" pitchFamily="34" charset="0"/>
              <a:buChar char="―"/>
              <a:defRPr sz="1600" b="0"/>
            </a:lvl3pPr>
            <a:lvl4pPr marL="1090800" indent="-226800">
              <a:buFont typeface="Source Sans Pro" panose="020B0503030403020204" pitchFamily="34" charset="0"/>
              <a:buChar char="―"/>
              <a:defRPr sz="1600" b="0"/>
            </a:lvl4pPr>
            <a:lvl5pPr marL="1522800" indent="-226800">
              <a:buFont typeface="Source Sans Pro" panose="020B0503030403020204" pitchFamily="34" charset="0"/>
              <a:buChar char="―"/>
              <a:defRPr sz="1600" b="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</p:spTree>
    <p:extLst>
      <p:ext uri="{BB962C8B-B14F-4D97-AF65-F5344CB8AC3E}">
        <p14:creationId xmlns:p14="http://schemas.microsoft.com/office/powerpoint/2010/main" val="23898624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un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1463" y="244800"/>
            <a:ext cx="5760000" cy="1005258"/>
          </a:xfrm>
        </p:spPr>
        <p:txBody>
          <a:bodyPr/>
          <a:lstStyle/>
          <a:p>
            <a:r>
              <a:rPr lang="en-GB" noProof="0" dirty="0"/>
              <a:t>Insert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737CF-8F93-45D3-893D-73CFB042EFB1}" type="datetime1">
              <a:rPr lang="en-GB" noProof="0" smtClean="0"/>
              <a:t>12/06/2024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Footer (Edit via "Insert &gt; Header and Footer")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C01596A2-76F2-91F4-9E36-E7A688555C5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66936" y="1586260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442D8CDC-499B-83AC-9951-0F3067D8DBBA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1254919" y="1586260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en-GB" noProof="0" dirty="0"/>
              <a:t>Insert content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622633EA-CE0F-D311-E9F8-E4FF04D03BC7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266936" y="3135350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B2222D7F-5144-753F-7AF0-A8D709992A99}"/>
              </a:ext>
            </a:extLst>
          </p:cNvPr>
          <p:cNvSpPr>
            <a:spLocks noGrp="1"/>
          </p:cNvSpPr>
          <p:nvPr>
            <p:ph idx="27" hasCustomPrompt="1"/>
          </p:nvPr>
        </p:nvSpPr>
        <p:spPr>
          <a:xfrm>
            <a:off x="1254919" y="3135350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en-GB" noProof="0" dirty="0"/>
              <a:t>Insert content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03285094-5EB7-BA03-462D-65224736565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66936" y="4680322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42C14EDF-15BE-41CE-9D5E-3D50F6B67AB4}"/>
              </a:ext>
            </a:extLst>
          </p:cNvPr>
          <p:cNvSpPr>
            <a:spLocks noGrp="1"/>
          </p:cNvSpPr>
          <p:nvPr>
            <p:ph idx="29" hasCustomPrompt="1"/>
          </p:nvPr>
        </p:nvSpPr>
        <p:spPr>
          <a:xfrm>
            <a:off x="1254919" y="4680322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en-GB" noProof="0" dirty="0"/>
              <a:t>Insert content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DAC93A43-12FF-3F6B-DA7A-A04D2ECA735B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4202236" y="1586260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A696B000-854E-5397-BD25-46F024ACF0B6}"/>
              </a:ext>
            </a:extLst>
          </p:cNvPr>
          <p:cNvSpPr>
            <a:spLocks noGrp="1"/>
          </p:cNvSpPr>
          <p:nvPr>
            <p:ph idx="31" hasCustomPrompt="1"/>
          </p:nvPr>
        </p:nvSpPr>
        <p:spPr>
          <a:xfrm>
            <a:off x="5195900" y="1586260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en-GB" noProof="0" dirty="0"/>
              <a:t>Insert content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755C6D27-9F7F-A193-A31F-2412FB8334A4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4202236" y="3135350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23" name="Inhaltsplatzhalter 2">
            <a:extLst>
              <a:ext uri="{FF2B5EF4-FFF2-40B4-BE49-F238E27FC236}">
                <a16:creationId xmlns:a16="http://schemas.microsoft.com/office/drawing/2014/main" id="{80A26B48-243C-9DD6-BDC2-FE40212B1AAE}"/>
              </a:ext>
            </a:extLst>
          </p:cNvPr>
          <p:cNvSpPr>
            <a:spLocks noGrp="1"/>
          </p:cNvSpPr>
          <p:nvPr>
            <p:ph idx="33" hasCustomPrompt="1"/>
          </p:nvPr>
        </p:nvSpPr>
        <p:spPr>
          <a:xfrm>
            <a:off x="5195900" y="3135350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en-GB" noProof="0" dirty="0"/>
              <a:t>Insert content</a:t>
            </a:r>
          </a:p>
        </p:txBody>
      </p:sp>
      <p:sp>
        <p:nvSpPr>
          <p:cNvPr id="24" name="Bildplatzhalter 4">
            <a:extLst>
              <a:ext uri="{FF2B5EF4-FFF2-40B4-BE49-F238E27FC236}">
                <a16:creationId xmlns:a16="http://schemas.microsoft.com/office/drawing/2014/main" id="{0E647CD5-DA5F-6055-1889-45FC8EA8E3AC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4202236" y="4680322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27" name="Inhaltsplatzhalter 2">
            <a:extLst>
              <a:ext uri="{FF2B5EF4-FFF2-40B4-BE49-F238E27FC236}">
                <a16:creationId xmlns:a16="http://schemas.microsoft.com/office/drawing/2014/main" id="{FFA660F0-3C7A-4C52-196B-D1FC1C4E12F1}"/>
              </a:ext>
            </a:extLst>
          </p:cNvPr>
          <p:cNvSpPr>
            <a:spLocks noGrp="1"/>
          </p:cNvSpPr>
          <p:nvPr>
            <p:ph idx="35" hasCustomPrompt="1"/>
          </p:nvPr>
        </p:nvSpPr>
        <p:spPr>
          <a:xfrm>
            <a:off x="5195900" y="4680322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en-GB" noProof="0" dirty="0"/>
              <a:t>Insert content</a:t>
            </a:r>
          </a:p>
        </p:txBody>
      </p:sp>
      <p:sp>
        <p:nvSpPr>
          <p:cNvPr id="32" name="Bildplatzhalter 4">
            <a:extLst>
              <a:ext uri="{FF2B5EF4-FFF2-40B4-BE49-F238E27FC236}">
                <a16:creationId xmlns:a16="http://schemas.microsoft.com/office/drawing/2014/main" id="{9AE88E45-2228-3BAB-B328-25AE00C86922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8148811" y="1586260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33" name="Inhaltsplatzhalter 2">
            <a:extLst>
              <a:ext uri="{FF2B5EF4-FFF2-40B4-BE49-F238E27FC236}">
                <a16:creationId xmlns:a16="http://schemas.microsoft.com/office/drawing/2014/main" id="{8D6A0681-D929-2BA4-D3F8-B3541A94FD81}"/>
              </a:ext>
            </a:extLst>
          </p:cNvPr>
          <p:cNvSpPr>
            <a:spLocks noGrp="1"/>
          </p:cNvSpPr>
          <p:nvPr>
            <p:ph idx="37" hasCustomPrompt="1"/>
          </p:nvPr>
        </p:nvSpPr>
        <p:spPr>
          <a:xfrm>
            <a:off x="9136793" y="1586260"/>
            <a:ext cx="2785331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en-GB" noProof="0" dirty="0"/>
              <a:t>Insert content</a:t>
            </a:r>
          </a:p>
        </p:txBody>
      </p:sp>
      <p:sp>
        <p:nvSpPr>
          <p:cNvPr id="34" name="Bildplatzhalter 4">
            <a:extLst>
              <a:ext uri="{FF2B5EF4-FFF2-40B4-BE49-F238E27FC236}">
                <a16:creationId xmlns:a16="http://schemas.microsoft.com/office/drawing/2014/main" id="{8D809E36-7256-6CC2-0F4B-23E42C6B1426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8148811" y="3135350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35" name="Inhaltsplatzhalter 2">
            <a:extLst>
              <a:ext uri="{FF2B5EF4-FFF2-40B4-BE49-F238E27FC236}">
                <a16:creationId xmlns:a16="http://schemas.microsoft.com/office/drawing/2014/main" id="{FF8DEA4B-FE27-8A9E-FBBB-04944A377343}"/>
              </a:ext>
            </a:extLst>
          </p:cNvPr>
          <p:cNvSpPr>
            <a:spLocks noGrp="1"/>
          </p:cNvSpPr>
          <p:nvPr>
            <p:ph idx="39" hasCustomPrompt="1"/>
          </p:nvPr>
        </p:nvSpPr>
        <p:spPr>
          <a:xfrm>
            <a:off x="9136794" y="3135350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en-GB" noProof="0" dirty="0"/>
              <a:t>Insert content</a:t>
            </a:r>
          </a:p>
        </p:txBody>
      </p:sp>
      <p:sp>
        <p:nvSpPr>
          <p:cNvPr id="36" name="Bildplatzhalter 4">
            <a:extLst>
              <a:ext uri="{FF2B5EF4-FFF2-40B4-BE49-F238E27FC236}">
                <a16:creationId xmlns:a16="http://schemas.microsoft.com/office/drawing/2014/main" id="{5AC54CE7-1DE9-FCC9-D36F-326C1CC978F1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8148811" y="4680322"/>
            <a:ext cx="818914" cy="103160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37" name="Inhaltsplatzhalter 2">
            <a:extLst>
              <a:ext uri="{FF2B5EF4-FFF2-40B4-BE49-F238E27FC236}">
                <a16:creationId xmlns:a16="http://schemas.microsoft.com/office/drawing/2014/main" id="{CFFA07EE-B7CC-6673-18A8-938F608DD842}"/>
              </a:ext>
            </a:extLst>
          </p:cNvPr>
          <p:cNvSpPr>
            <a:spLocks noGrp="1"/>
          </p:cNvSpPr>
          <p:nvPr>
            <p:ph idx="41" hasCustomPrompt="1"/>
          </p:nvPr>
        </p:nvSpPr>
        <p:spPr>
          <a:xfrm>
            <a:off x="9136794" y="4680322"/>
            <a:ext cx="2786400" cy="1031602"/>
          </a:xfrm>
        </p:spPr>
        <p:txBody>
          <a:bodyPr tIns="36000" anchor="ctr"/>
          <a:lstStyle>
            <a:lvl1pPr>
              <a:defRPr sz="2400" b="1"/>
            </a:lvl1pPr>
            <a:lvl2pPr marL="174625" indent="-174625">
              <a:buFont typeface="Source Sans Pro" panose="020B0503030403020204" pitchFamily="34" charset="0"/>
              <a:buChar char="―"/>
              <a:defRPr sz="2400" b="1"/>
            </a:lvl2pPr>
            <a:lvl3pPr marL="360363" indent="-185738">
              <a:buFont typeface="Source Sans Pro" panose="020B0503030403020204" pitchFamily="34" charset="0"/>
              <a:buChar char="―"/>
              <a:defRPr sz="2400" b="1"/>
            </a:lvl3pPr>
            <a:lvl4pPr marL="534988" indent="-174625">
              <a:buFont typeface="Source Sans Pro" panose="020B0503030403020204" pitchFamily="34" charset="0"/>
              <a:buChar char="―"/>
              <a:defRPr sz="2400" b="1"/>
            </a:lvl4pPr>
            <a:lvl5pPr marL="719138" indent="-184150">
              <a:buFont typeface="Source Sans Pro" panose="020B0503030403020204" pitchFamily="34" charset="0"/>
              <a:buChar char="―"/>
              <a:defRPr sz="2400" b="1"/>
            </a:lvl5pPr>
          </a:lstStyle>
          <a:p>
            <a:pPr lvl="0"/>
            <a:r>
              <a:rPr lang="en-GB" noProof="0" dirty="0"/>
              <a:t>Insert content</a:t>
            </a:r>
          </a:p>
        </p:txBody>
      </p:sp>
    </p:spTree>
    <p:extLst>
      <p:ext uri="{BB962C8B-B14F-4D97-AF65-F5344CB8AC3E}">
        <p14:creationId xmlns:p14="http://schemas.microsoft.com/office/powerpoint/2010/main" val="10039452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elf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1463" y="244800"/>
            <a:ext cx="11650662" cy="6259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Insert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4BFF4-CB62-460B-A7FD-029BF9AAE804}" type="datetime1">
              <a:rPr lang="en-GB" noProof="0" smtClean="0"/>
              <a:t>12/06/2024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Footer (Edit via "Insert &gt; Header and Footer")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41" name="Inhaltsplatzhalter 30">
            <a:extLst>
              <a:ext uri="{FF2B5EF4-FFF2-40B4-BE49-F238E27FC236}">
                <a16:creationId xmlns:a16="http://schemas.microsoft.com/office/drawing/2014/main" id="{1FE9EFCD-7C86-A7FC-7CBA-C2A928454C0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71463" y="878400"/>
            <a:ext cx="2862063" cy="2684376"/>
          </a:xfrm>
        </p:spPr>
        <p:txBody>
          <a:bodyPr lIns="180000" tIns="162000" rIns="90000" bIns="43200"/>
          <a:lstStyle>
            <a:lvl1pPr>
              <a:lnSpc>
                <a:spcPct val="98000"/>
              </a:lnSpc>
              <a:defRPr sz="1500"/>
            </a:lvl1pPr>
            <a:lvl2pPr>
              <a:lnSpc>
                <a:spcPct val="98000"/>
              </a:lnSpc>
              <a:defRPr/>
            </a:lvl2pPr>
            <a:lvl3pPr>
              <a:lnSpc>
                <a:spcPct val="98000"/>
              </a:lnSpc>
              <a:defRPr/>
            </a:lvl3pPr>
            <a:lvl4pPr>
              <a:lnSpc>
                <a:spcPct val="98000"/>
              </a:lnSpc>
              <a:defRPr/>
            </a:lvl4pPr>
            <a:lvl5pPr>
              <a:lnSpc>
                <a:spcPct val="98000"/>
              </a:lnSpc>
              <a:defRPr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42" name="Inhaltsplatzhalter 30">
            <a:extLst>
              <a:ext uri="{FF2B5EF4-FFF2-40B4-BE49-F238E27FC236}">
                <a16:creationId xmlns:a16="http://schemas.microsoft.com/office/drawing/2014/main" id="{B5AF2636-78AA-31AE-B767-CD1ED9E3083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131605" y="878400"/>
            <a:ext cx="2962866" cy="2684376"/>
          </a:xfrm>
        </p:spPr>
        <p:txBody>
          <a:bodyPr lIns="180000" tIns="162000" rIns="90000" bIns="43200"/>
          <a:lstStyle>
            <a:lvl1pPr>
              <a:lnSpc>
                <a:spcPct val="98000"/>
              </a:lnSpc>
              <a:defRPr sz="1500"/>
            </a:lvl1pPr>
            <a:lvl2pPr>
              <a:lnSpc>
                <a:spcPct val="98000"/>
              </a:lnSpc>
              <a:defRPr/>
            </a:lvl2pPr>
            <a:lvl3pPr>
              <a:lnSpc>
                <a:spcPct val="98000"/>
              </a:lnSpc>
              <a:defRPr/>
            </a:lvl3pPr>
            <a:lvl4pPr>
              <a:lnSpc>
                <a:spcPct val="98000"/>
              </a:lnSpc>
              <a:defRPr/>
            </a:lvl4pPr>
            <a:lvl5pPr>
              <a:lnSpc>
                <a:spcPct val="98000"/>
              </a:lnSpc>
              <a:defRPr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43" name="Inhaltsplatzhalter 30">
            <a:extLst>
              <a:ext uri="{FF2B5EF4-FFF2-40B4-BE49-F238E27FC236}">
                <a16:creationId xmlns:a16="http://schemas.microsoft.com/office/drawing/2014/main" id="{8CD2FE50-AB2F-83AF-8B23-1260D26EF813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102458" y="878400"/>
            <a:ext cx="2948569" cy="2684376"/>
          </a:xfrm>
        </p:spPr>
        <p:txBody>
          <a:bodyPr lIns="180000" tIns="162000" rIns="90000" bIns="43200"/>
          <a:lstStyle>
            <a:lvl1pPr>
              <a:lnSpc>
                <a:spcPct val="98000"/>
              </a:lnSpc>
              <a:defRPr sz="1500"/>
            </a:lvl1pPr>
            <a:lvl2pPr>
              <a:lnSpc>
                <a:spcPct val="98000"/>
              </a:lnSpc>
              <a:defRPr/>
            </a:lvl2pPr>
            <a:lvl3pPr>
              <a:lnSpc>
                <a:spcPct val="98000"/>
              </a:lnSpc>
              <a:defRPr/>
            </a:lvl3pPr>
            <a:lvl4pPr>
              <a:lnSpc>
                <a:spcPct val="98000"/>
              </a:lnSpc>
              <a:defRPr/>
            </a:lvl4pPr>
            <a:lvl5pPr>
              <a:lnSpc>
                <a:spcPct val="98000"/>
              </a:lnSpc>
              <a:defRPr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44" name="Inhaltsplatzhalter 30">
            <a:extLst>
              <a:ext uri="{FF2B5EF4-FFF2-40B4-BE49-F238E27FC236}">
                <a16:creationId xmlns:a16="http://schemas.microsoft.com/office/drawing/2014/main" id="{156B3F99-D56F-6D47-0C38-55E1C209F59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56315" y="878400"/>
            <a:ext cx="2861423" cy="2684376"/>
          </a:xfrm>
        </p:spPr>
        <p:txBody>
          <a:bodyPr lIns="180000" tIns="162000" rIns="90000" bIns="43200"/>
          <a:lstStyle>
            <a:lvl1pPr>
              <a:lnSpc>
                <a:spcPct val="98000"/>
              </a:lnSpc>
              <a:defRPr sz="1500"/>
            </a:lvl1pPr>
            <a:lvl2pPr>
              <a:lnSpc>
                <a:spcPct val="98000"/>
              </a:lnSpc>
              <a:defRPr/>
            </a:lvl2pPr>
            <a:lvl3pPr>
              <a:lnSpc>
                <a:spcPct val="98000"/>
              </a:lnSpc>
              <a:defRPr/>
            </a:lvl3pPr>
            <a:lvl4pPr>
              <a:lnSpc>
                <a:spcPct val="98000"/>
              </a:lnSpc>
              <a:defRPr/>
            </a:lvl4pPr>
            <a:lvl5pPr>
              <a:lnSpc>
                <a:spcPct val="98000"/>
              </a:lnSpc>
              <a:defRPr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45" name="Inhaltsplatzhalter 30">
            <a:extLst>
              <a:ext uri="{FF2B5EF4-FFF2-40B4-BE49-F238E27FC236}">
                <a16:creationId xmlns:a16="http://schemas.microsoft.com/office/drawing/2014/main" id="{61CB84E3-822D-E7BF-88FA-B6CD849974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71463" y="4942799"/>
            <a:ext cx="2862063" cy="1281790"/>
          </a:xfrm>
        </p:spPr>
        <p:txBody>
          <a:bodyPr lIns="180000" tIns="162000" rIns="90000" bIns="43200"/>
          <a:lstStyle>
            <a:lvl1pPr>
              <a:lnSpc>
                <a:spcPct val="98000"/>
              </a:lnSpc>
              <a:defRPr sz="1500"/>
            </a:lvl1pPr>
            <a:lvl2pPr>
              <a:lnSpc>
                <a:spcPct val="98000"/>
              </a:lnSpc>
              <a:defRPr/>
            </a:lvl2pPr>
            <a:lvl3pPr>
              <a:lnSpc>
                <a:spcPct val="98000"/>
              </a:lnSpc>
              <a:defRPr/>
            </a:lvl3pPr>
            <a:lvl4pPr>
              <a:lnSpc>
                <a:spcPct val="98000"/>
              </a:lnSpc>
              <a:defRPr/>
            </a:lvl4pPr>
            <a:lvl5pPr>
              <a:lnSpc>
                <a:spcPct val="98000"/>
              </a:lnSpc>
              <a:defRPr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46" name="Inhaltsplatzhalter 30">
            <a:extLst>
              <a:ext uri="{FF2B5EF4-FFF2-40B4-BE49-F238E27FC236}">
                <a16:creationId xmlns:a16="http://schemas.microsoft.com/office/drawing/2014/main" id="{4BBD1101-501F-08B4-863D-4EC398FF4C2F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131605" y="3577319"/>
            <a:ext cx="2962866" cy="2647269"/>
          </a:xfrm>
        </p:spPr>
        <p:txBody>
          <a:bodyPr lIns="180000" tIns="162000" rIns="90000" bIns="43200"/>
          <a:lstStyle>
            <a:lvl1pPr>
              <a:lnSpc>
                <a:spcPct val="98000"/>
              </a:lnSpc>
              <a:defRPr sz="1500"/>
            </a:lvl1pPr>
            <a:lvl2pPr>
              <a:lnSpc>
                <a:spcPct val="98000"/>
              </a:lnSpc>
              <a:defRPr/>
            </a:lvl2pPr>
            <a:lvl3pPr>
              <a:lnSpc>
                <a:spcPct val="98000"/>
              </a:lnSpc>
              <a:defRPr/>
            </a:lvl3pPr>
            <a:lvl4pPr>
              <a:lnSpc>
                <a:spcPct val="98000"/>
              </a:lnSpc>
              <a:defRPr/>
            </a:lvl4pPr>
            <a:lvl5pPr>
              <a:lnSpc>
                <a:spcPct val="98000"/>
              </a:lnSpc>
              <a:defRPr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47" name="Inhaltsplatzhalter 30">
            <a:extLst>
              <a:ext uri="{FF2B5EF4-FFF2-40B4-BE49-F238E27FC236}">
                <a16:creationId xmlns:a16="http://schemas.microsoft.com/office/drawing/2014/main" id="{799F2A81-65B3-AA66-95A8-AD7674ADA34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102458" y="3577319"/>
            <a:ext cx="2948569" cy="2647269"/>
          </a:xfrm>
        </p:spPr>
        <p:txBody>
          <a:bodyPr lIns="180000" tIns="162000" rIns="90000" bIns="43200"/>
          <a:lstStyle>
            <a:lvl1pPr>
              <a:lnSpc>
                <a:spcPct val="98000"/>
              </a:lnSpc>
              <a:defRPr sz="1500"/>
            </a:lvl1pPr>
            <a:lvl2pPr>
              <a:lnSpc>
                <a:spcPct val="98000"/>
              </a:lnSpc>
              <a:defRPr/>
            </a:lvl2pPr>
            <a:lvl3pPr>
              <a:lnSpc>
                <a:spcPct val="98000"/>
              </a:lnSpc>
              <a:defRPr/>
            </a:lvl3pPr>
            <a:lvl4pPr>
              <a:lnSpc>
                <a:spcPct val="98000"/>
              </a:lnSpc>
              <a:defRPr/>
            </a:lvl4pPr>
            <a:lvl5pPr>
              <a:lnSpc>
                <a:spcPct val="98000"/>
              </a:lnSpc>
              <a:defRPr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48" name="Inhaltsplatzhalter 30">
            <a:extLst>
              <a:ext uri="{FF2B5EF4-FFF2-40B4-BE49-F238E27FC236}">
                <a16:creationId xmlns:a16="http://schemas.microsoft.com/office/drawing/2014/main" id="{CD8C8901-62AC-56A4-B429-1C6C564195B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9056315" y="4942798"/>
            <a:ext cx="2861423" cy="1281790"/>
          </a:xfrm>
        </p:spPr>
        <p:txBody>
          <a:bodyPr lIns="180000" tIns="162000" rIns="90000" bIns="43200"/>
          <a:lstStyle>
            <a:lvl1pPr>
              <a:lnSpc>
                <a:spcPct val="98000"/>
              </a:lnSpc>
              <a:defRPr sz="1500"/>
            </a:lvl1pPr>
            <a:lvl2pPr>
              <a:lnSpc>
                <a:spcPct val="98000"/>
              </a:lnSpc>
              <a:defRPr/>
            </a:lvl2pPr>
            <a:lvl3pPr>
              <a:lnSpc>
                <a:spcPct val="98000"/>
              </a:lnSpc>
              <a:defRPr/>
            </a:lvl3pPr>
            <a:lvl4pPr>
              <a:lnSpc>
                <a:spcPct val="98000"/>
              </a:lnSpc>
              <a:defRPr/>
            </a:lvl4pPr>
            <a:lvl5pPr>
              <a:lnSpc>
                <a:spcPct val="98000"/>
              </a:lnSpc>
              <a:defRPr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49" name="Inhaltsplatzhalter 30">
            <a:extLst>
              <a:ext uri="{FF2B5EF4-FFF2-40B4-BE49-F238E27FC236}">
                <a16:creationId xmlns:a16="http://schemas.microsoft.com/office/drawing/2014/main" id="{FC91EDA6-5E9C-6D6C-EF9F-C7F0B68C4C03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71463" y="3577319"/>
            <a:ext cx="2862063" cy="1361404"/>
          </a:xfrm>
        </p:spPr>
        <p:txBody>
          <a:bodyPr lIns="180000" tIns="162000" rIns="90000" bIns="43200"/>
          <a:lstStyle>
            <a:lvl1pPr>
              <a:lnSpc>
                <a:spcPct val="98000"/>
              </a:lnSpc>
              <a:defRPr sz="1500"/>
            </a:lvl1pPr>
            <a:lvl2pPr>
              <a:lnSpc>
                <a:spcPct val="98000"/>
              </a:lnSpc>
              <a:defRPr/>
            </a:lvl2pPr>
            <a:lvl3pPr>
              <a:lnSpc>
                <a:spcPct val="98000"/>
              </a:lnSpc>
              <a:defRPr/>
            </a:lvl3pPr>
            <a:lvl4pPr>
              <a:lnSpc>
                <a:spcPct val="98000"/>
              </a:lnSpc>
              <a:defRPr/>
            </a:lvl4pPr>
            <a:lvl5pPr>
              <a:lnSpc>
                <a:spcPct val="98000"/>
              </a:lnSpc>
              <a:defRPr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50" name="Inhaltsplatzhalter 30">
            <a:extLst>
              <a:ext uri="{FF2B5EF4-FFF2-40B4-BE49-F238E27FC236}">
                <a16:creationId xmlns:a16="http://schemas.microsoft.com/office/drawing/2014/main" id="{51E99161-B839-91BE-206F-89792AD5F923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9056315" y="3577319"/>
            <a:ext cx="2861423" cy="1360800"/>
          </a:xfrm>
        </p:spPr>
        <p:txBody>
          <a:bodyPr lIns="180000" tIns="162000" rIns="90000" bIns="43200"/>
          <a:lstStyle>
            <a:lvl1pPr>
              <a:lnSpc>
                <a:spcPct val="98000"/>
              </a:lnSpc>
              <a:defRPr sz="1500"/>
            </a:lvl1pPr>
            <a:lvl2pPr>
              <a:lnSpc>
                <a:spcPct val="98000"/>
              </a:lnSpc>
              <a:defRPr/>
            </a:lvl2pPr>
            <a:lvl3pPr>
              <a:lnSpc>
                <a:spcPct val="98000"/>
              </a:lnSpc>
              <a:defRPr/>
            </a:lvl3pPr>
            <a:lvl4pPr>
              <a:lnSpc>
                <a:spcPct val="98000"/>
              </a:lnSpc>
              <a:defRPr/>
            </a:lvl4pPr>
            <a:lvl5pPr>
              <a:lnSpc>
                <a:spcPct val="98000"/>
              </a:lnSpc>
              <a:defRPr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</p:spTree>
    <p:extLst>
      <p:ext uri="{BB962C8B-B14F-4D97-AF65-F5344CB8AC3E}">
        <p14:creationId xmlns:p14="http://schemas.microsoft.com/office/powerpoint/2010/main" val="3108543402"/>
      </p:ext>
    </p:extLst>
  </p:cSld>
  <p:clrMapOvr>
    <a:masterClrMapping/>
  </p:clrMapOvr>
  <p:hf hdr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 Bilder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1464" y="244800"/>
            <a:ext cx="3762090" cy="1005258"/>
          </a:xfrm>
        </p:spPr>
        <p:txBody>
          <a:bodyPr/>
          <a:lstStyle/>
          <a:p>
            <a:r>
              <a:rPr lang="en-GB" noProof="0" dirty="0"/>
              <a:t>Insert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3DB96-315B-4AA8-A4DA-A62A76E1325B}" type="datetime1">
              <a:rPr lang="en-GB" noProof="0" smtClean="0"/>
              <a:t>12/06/2024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Footer (Edit via "Insert &gt; Header and Footer")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8" name="Inhaltsplatzhalter 10">
            <a:extLst>
              <a:ext uri="{FF2B5EF4-FFF2-40B4-BE49-F238E27FC236}">
                <a16:creationId xmlns:a16="http://schemas.microsoft.com/office/drawing/2014/main" id="{19B00308-6650-D1AB-F5C5-991F60192BF4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269877" y="1371601"/>
            <a:ext cx="3765600" cy="151734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E8901B72-CDFB-6B04-2999-9B4D3BECDEBA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222638" y="273051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6" name="Inhaltsplatzhalter 10">
            <a:extLst>
              <a:ext uri="{FF2B5EF4-FFF2-40B4-BE49-F238E27FC236}">
                <a16:creationId xmlns:a16="http://schemas.microsoft.com/office/drawing/2014/main" id="{5F7462AF-9418-FBED-AE2B-9097CD9893A9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4222638" y="1347295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C01596A2-76F2-91F4-9E36-E7A688555C5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193722" y="26718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8" name="Inhaltsplatzhalter 10">
            <a:extLst>
              <a:ext uri="{FF2B5EF4-FFF2-40B4-BE49-F238E27FC236}">
                <a16:creationId xmlns:a16="http://schemas.microsoft.com/office/drawing/2014/main" id="{BE5D1B04-2BFA-33F3-C355-D8EB9E6F77DC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193722" y="1347295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8823469C-27C8-EF8F-4CC9-197675E31FB1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8164806" y="26718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20" name="Inhaltsplatzhalter 10">
            <a:extLst>
              <a:ext uri="{FF2B5EF4-FFF2-40B4-BE49-F238E27FC236}">
                <a16:creationId xmlns:a16="http://schemas.microsoft.com/office/drawing/2014/main" id="{887C4011-3849-0B28-B9C6-CD6CCD2774AC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164806" y="1347295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21" name="Bildplatzhalter 4">
            <a:extLst>
              <a:ext uri="{FF2B5EF4-FFF2-40B4-BE49-F238E27FC236}">
                <a16:creationId xmlns:a16="http://schemas.microsoft.com/office/drawing/2014/main" id="{CBEDB122-E4B4-DEAF-0C6D-61CF1C399FB7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10135890" y="26718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22" name="Inhaltsplatzhalter 10">
            <a:extLst>
              <a:ext uri="{FF2B5EF4-FFF2-40B4-BE49-F238E27FC236}">
                <a16:creationId xmlns:a16="http://schemas.microsoft.com/office/drawing/2014/main" id="{2E8C9BDD-A256-932A-0451-8742BDF218CD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10135890" y="1347295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23" name="Bildplatzhalter 4">
            <a:extLst>
              <a:ext uri="{FF2B5EF4-FFF2-40B4-BE49-F238E27FC236}">
                <a16:creationId xmlns:a16="http://schemas.microsoft.com/office/drawing/2014/main" id="{5648AA9A-5221-27F9-3191-6F0F1FEAF36C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4220167" y="245390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24" name="Inhaltsplatzhalter 10">
            <a:extLst>
              <a:ext uri="{FF2B5EF4-FFF2-40B4-BE49-F238E27FC236}">
                <a16:creationId xmlns:a16="http://schemas.microsoft.com/office/drawing/2014/main" id="{92E2526C-7EE2-C9B9-E09C-E4124FE41C3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4220167" y="3528148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25" name="Bildplatzhalter 4">
            <a:extLst>
              <a:ext uri="{FF2B5EF4-FFF2-40B4-BE49-F238E27FC236}">
                <a16:creationId xmlns:a16="http://schemas.microsoft.com/office/drawing/2014/main" id="{6836661A-7952-7ADE-BB22-08BB2B174D2B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6191251" y="245390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26" name="Inhaltsplatzhalter 10">
            <a:extLst>
              <a:ext uri="{FF2B5EF4-FFF2-40B4-BE49-F238E27FC236}">
                <a16:creationId xmlns:a16="http://schemas.microsoft.com/office/drawing/2014/main" id="{C2CB294D-1078-8674-FF02-6A8C1FA8750C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191251" y="3528148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28" name="Bildplatzhalter 4">
            <a:extLst>
              <a:ext uri="{FF2B5EF4-FFF2-40B4-BE49-F238E27FC236}">
                <a16:creationId xmlns:a16="http://schemas.microsoft.com/office/drawing/2014/main" id="{478A5169-5857-1B03-543A-A692CECD2826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8162335" y="245390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29" name="Inhaltsplatzhalter 10">
            <a:extLst>
              <a:ext uri="{FF2B5EF4-FFF2-40B4-BE49-F238E27FC236}">
                <a16:creationId xmlns:a16="http://schemas.microsoft.com/office/drawing/2014/main" id="{CCD55740-F556-6FFB-54B7-F02F33DD446D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8162335" y="3528148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30" name="Bildplatzhalter 4">
            <a:extLst>
              <a:ext uri="{FF2B5EF4-FFF2-40B4-BE49-F238E27FC236}">
                <a16:creationId xmlns:a16="http://schemas.microsoft.com/office/drawing/2014/main" id="{C3C4A300-9C66-727B-BF1B-3FE78BA49252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10133419" y="2453904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31" name="Inhaltsplatzhalter 10">
            <a:extLst>
              <a:ext uri="{FF2B5EF4-FFF2-40B4-BE49-F238E27FC236}">
                <a16:creationId xmlns:a16="http://schemas.microsoft.com/office/drawing/2014/main" id="{A1A5D7D5-55B1-516C-7CED-BF26C79BE6B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10133419" y="3528148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36" name="Bildplatzhalter 4">
            <a:extLst>
              <a:ext uri="{FF2B5EF4-FFF2-40B4-BE49-F238E27FC236}">
                <a16:creationId xmlns:a16="http://schemas.microsoft.com/office/drawing/2014/main" id="{F4A6E408-2281-5C5F-C17D-009678C7B293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4219981" y="4491720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37" name="Inhaltsplatzhalter 10">
            <a:extLst>
              <a:ext uri="{FF2B5EF4-FFF2-40B4-BE49-F238E27FC236}">
                <a16:creationId xmlns:a16="http://schemas.microsoft.com/office/drawing/2014/main" id="{106AA095-B514-8CB2-E655-796D9234A496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4219981" y="5518339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38" name="Bildplatzhalter 4">
            <a:extLst>
              <a:ext uri="{FF2B5EF4-FFF2-40B4-BE49-F238E27FC236}">
                <a16:creationId xmlns:a16="http://schemas.microsoft.com/office/drawing/2014/main" id="{B22E5E6F-159C-366B-5296-441253F3F0BB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6191065" y="4491720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39" name="Inhaltsplatzhalter 10">
            <a:extLst>
              <a:ext uri="{FF2B5EF4-FFF2-40B4-BE49-F238E27FC236}">
                <a16:creationId xmlns:a16="http://schemas.microsoft.com/office/drawing/2014/main" id="{8F99875B-FC4F-7DCE-AACD-FF783DF1F8CC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6191065" y="5518339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40" name="Bildplatzhalter 4">
            <a:extLst>
              <a:ext uri="{FF2B5EF4-FFF2-40B4-BE49-F238E27FC236}">
                <a16:creationId xmlns:a16="http://schemas.microsoft.com/office/drawing/2014/main" id="{86D99F31-E97B-1DE8-80A6-FCE2268D7504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8162149" y="4491720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41" name="Inhaltsplatzhalter 10">
            <a:extLst>
              <a:ext uri="{FF2B5EF4-FFF2-40B4-BE49-F238E27FC236}">
                <a16:creationId xmlns:a16="http://schemas.microsoft.com/office/drawing/2014/main" id="{2AFB99F6-8B03-8325-85FE-ACF55FEF4C7E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162149" y="5518339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42" name="Bildplatzhalter 4">
            <a:extLst>
              <a:ext uri="{FF2B5EF4-FFF2-40B4-BE49-F238E27FC236}">
                <a16:creationId xmlns:a16="http://schemas.microsoft.com/office/drawing/2014/main" id="{7B354065-93C3-8CD0-C6F7-EAD8915CFD21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10133233" y="4491720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43" name="Inhaltsplatzhalter 10">
            <a:extLst>
              <a:ext uri="{FF2B5EF4-FFF2-40B4-BE49-F238E27FC236}">
                <a16:creationId xmlns:a16="http://schemas.microsoft.com/office/drawing/2014/main" id="{D9B63D01-B563-7751-25F8-D9E1385E66D2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10133233" y="5518339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44" name="Bildplatzhalter 4">
            <a:extLst>
              <a:ext uri="{FF2B5EF4-FFF2-40B4-BE49-F238E27FC236}">
                <a16:creationId xmlns:a16="http://schemas.microsoft.com/office/drawing/2014/main" id="{3561E328-70B6-85DB-D07B-4E3133D9FE77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2247851" y="4491720"/>
            <a:ext cx="1782000" cy="954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45" name="Inhaltsplatzhalter 10">
            <a:extLst>
              <a:ext uri="{FF2B5EF4-FFF2-40B4-BE49-F238E27FC236}">
                <a16:creationId xmlns:a16="http://schemas.microsoft.com/office/drawing/2014/main" id="{818DEC37-95E8-080D-AB4D-58F52BC284E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2247851" y="5518339"/>
            <a:ext cx="1782000" cy="718315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</p:spTree>
    <p:extLst>
      <p:ext uri="{BB962C8B-B14F-4D97-AF65-F5344CB8AC3E}">
        <p14:creationId xmlns:p14="http://schemas.microsoft.com/office/powerpoint/2010/main" val="24116460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itstrah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3600" y="244800"/>
            <a:ext cx="11650662" cy="536400"/>
          </a:xfrm>
        </p:spPr>
        <p:txBody>
          <a:bodyPr/>
          <a:lstStyle/>
          <a:p>
            <a:r>
              <a:rPr lang="en-GB" noProof="0" dirty="0"/>
              <a:t>Insert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6F239-114E-41F3-ADA1-C32B874D6A23}" type="datetime1">
              <a:rPr lang="en-GB" noProof="0" smtClean="0"/>
              <a:t>12/06/2024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Footer (Edit via "Insert &gt; Header and Footer")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3960DD06-5403-402D-6C88-53DCD45F16E1}"/>
              </a:ext>
            </a:extLst>
          </p:cNvPr>
          <p:cNvCxnSpPr/>
          <p:nvPr userDrawn="1"/>
        </p:nvCxnSpPr>
        <p:spPr>
          <a:xfrm>
            <a:off x="269875" y="3497585"/>
            <a:ext cx="1165225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Bildplatzhalter 4">
            <a:extLst>
              <a:ext uri="{FF2B5EF4-FFF2-40B4-BE49-F238E27FC236}">
                <a16:creationId xmlns:a16="http://schemas.microsoft.com/office/drawing/2014/main" id="{F49F2DB0-AB5C-6BD8-064D-373B4B1209A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69875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16" name="Bildplatzhalter 4">
            <a:extLst>
              <a:ext uri="{FF2B5EF4-FFF2-40B4-BE49-F238E27FC236}">
                <a16:creationId xmlns:a16="http://schemas.microsoft.com/office/drawing/2014/main" id="{F0B6A180-6984-B9E7-7ADC-A121B77988B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974003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17" name="Bildplatzhalter 4">
            <a:extLst>
              <a:ext uri="{FF2B5EF4-FFF2-40B4-BE49-F238E27FC236}">
                <a16:creationId xmlns:a16="http://schemas.microsoft.com/office/drawing/2014/main" id="{38372887-04E8-C5D5-EF4C-1E25A260FB2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667159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18" name="Bildplatzhalter 4">
            <a:extLst>
              <a:ext uri="{FF2B5EF4-FFF2-40B4-BE49-F238E27FC236}">
                <a16:creationId xmlns:a16="http://schemas.microsoft.com/office/drawing/2014/main" id="{7A14FB65-6B89-A9C8-8DB1-7B1F7CBFAEC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360315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19" name="Bildplatzhalter 4">
            <a:extLst>
              <a:ext uri="{FF2B5EF4-FFF2-40B4-BE49-F238E27FC236}">
                <a16:creationId xmlns:a16="http://schemas.microsoft.com/office/drawing/2014/main" id="{CD8F59A9-69CA-1C2A-33D7-AD0BB64181B4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7053471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20" name="Bildplatzhalter 4">
            <a:extLst>
              <a:ext uri="{FF2B5EF4-FFF2-40B4-BE49-F238E27FC236}">
                <a16:creationId xmlns:a16="http://schemas.microsoft.com/office/drawing/2014/main" id="{B582FB2A-C51D-65C1-0203-3A5AB4DB0F4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8746627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21" name="Bildplatzhalter 4">
            <a:extLst>
              <a:ext uri="{FF2B5EF4-FFF2-40B4-BE49-F238E27FC236}">
                <a16:creationId xmlns:a16="http://schemas.microsoft.com/office/drawing/2014/main" id="{18F14028-DA69-147A-C414-9146D8EAE5FD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0439783" y="125312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22" name="Bildplatzhalter 4">
            <a:extLst>
              <a:ext uri="{FF2B5EF4-FFF2-40B4-BE49-F238E27FC236}">
                <a16:creationId xmlns:a16="http://schemas.microsoft.com/office/drawing/2014/main" id="{3A11402F-1392-D5B0-DE17-2E270C800CA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136079" y="381983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23" name="Bildplatzhalter 4">
            <a:extLst>
              <a:ext uri="{FF2B5EF4-FFF2-40B4-BE49-F238E27FC236}">
                <a16:creationId xmlns:a16="http://schemas.microsoft.com/office/drawing/2014/main" id="{92F84F7D-2669-46EA-F7E5-F5A3AE35C50F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829006" y="381983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24" name="Bildplatzhalter 4">
            <a:extLst>
              <a:ext uri="{FF2B5EF4-FFF2-40B4-BE49-F238E27FC236}">
                <a16:creationId xmlns:a16="http://schemas.microsoft.com/office/drawing/2014/main" id="{7F4B621D-593C-EF66-AAA8-260F24BB8163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521933" y="381983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25" name="Bildplatzhalter 4">
            <a:extLst>
              <a:ext uri="{FF2B5EF4-FFF2-40B4-BE49-F238E27FC236}">
                <a16:creationId xmlns:a16="http://schemas.microsoft.com/office/drawing/2014/main" id="{EAB29708-5948-93D3-1DAE-9AA4E5A03DCE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214860" y="381983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26" name="Bildplatzhalter 4">
            <a:extLst>
              <a:ext uri="{FF2B5EF4-FFF2-40B4-BE49-F238E27FC236}">
                <a16:creationId xmlns:a16="http://schemas.microsoft.com/office/drawing/2014/main" id="{6590CFDF-AA3F-86A0-462A-8B00EDC3EDDD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7907787" y="381983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27" name="Bildplatzhalter 4">
            <a:extLst>
              <a:ext uri="{FF2B5EF4-FFF2-40B4-BE49-F238E27FC236}">
                <a16:creationId xmlns:a16="http://schemas.microsoft.com/office/drawing/2014/main" id="{F8D57941-57A2-78B6-C142-19F25D64A5F1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600716" y="3819835"/>
            <a:ext cx="1486800" cy="1530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128" name="Inhaltsplatzhalter 10">
            <a:extLst>
              <a:ext uri="{FF2B5EF4-FFF2-40B4-BE49-F238E27FC236}">
                <a16:creationId xmlns:a16="http://schemas.microsoft.com/office/drawing/2014/main" id="{84D95677-0114-3854-2A06-CDDFDD440777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269875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129" name="Inhaltsplatzhalter 10">
            <a:extLst>
              <a:ext uri="{FF2B5EF4-FFF2-40B4-BE49-F238E27FC236}">
                <a16:creationId xmlns:a16="http://schemas.microsoft.com/office/drawing/2014/main" id="{830824E2-E1B0-01AE-F199-E13B717EE78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1974003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130" name="Inhaltsplatzhalter 10">
            <a:extLst>
              <a:ext uri="{FF2B5EF4-FFF2-40B4-BE49-F238E27FC236}">
                <a16:creationId xmlns:a16="http://schemas.microsoft.com/office/drawing/2014/main" id="{B661178F-E8BD-64EC-8DCE-B999B4D9EABD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667159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131" name="Inhaltsplatzhalter 10">
            <a:extLst>
              <a:ext uri="{FF2B5EF4-FFF2-40B4-BE49-F238E27FC236}">
                <a16:creationId xmlns:a16="http://schemas.microsoft.com/office/drawing/2014/main" id="{A0685B94-A30D-8020-BFC0-B77022CBDE9F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360315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132" name="Inhaltsplatzhalter 10">
            <a:extLst>
              <a:ext uri="{FF2B5EF4-FFF2-40B4-BE49-F238E27FC236}">
                <a16:creationId xmlns:a16="http://schemas.microsoft.com/office/drawing/2014/main" id="{7FB39B7C-36A1-9048-02BA-E03566F2EB1F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7053471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133" name="Inhaltsplatzhalter 10">
            <a:extLst>
              <a:ext uri="{FF2B5EF4-FFF2-40B4-BE49-F238E27FC236}">
                <a16:creationId xmlns:a16="http://schemas.microsoft.com/office/drawing/2014/main" id="{15CACBB6-4692-7C6A-8251-BEBD135224A0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8746627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134" name="Inhaltsplatzhalter 10">
            <a:extLst>
              <a:ext uri="{FF2B5EF4-FFF2-40B4-BE49-F238E27FC236}">
                <a16:creationId xmlns:a16="http://schemas.microsoft.com/office/drawing/2014/main" id="{BECB31F3-1FF3-7738-D3E5-314BB6A8314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10439783" y="2949966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135" name="Inhaltsplatzhalter 10">
            <a:extLst>
              <a:ext uri="{FF2B5EF4-FFF2-40B4-BE49-F238E27FC236}">
                <a16:creationId xmlns:a16="http://schemas.microsoft.com/office/drawing/2014/main" id="{62AF25DC-CA5E-4417-22E5-A964FF016F62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1136079" y="5503753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136" name="Inhaltsplatzhalter 10">
            <a:extLst>
              <a:ext uri="{FF2B5EF4-FFF2-40B4-BE49-F238E27FC236}">
                <a16:creationId xmlns:a16="http://schemas.microsoft.com/office/drawing/2014/main" id="{90D56CD7-60EE-495F-ED4B-C31A87C45E84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2829006" y="5503753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137" name="Inhaltsplatzhalter 10">
            <a:extLst>
              <a:ext uri="{FF2B5EF4-FFF2-40B4-BE49-F238E27FC236}">
                <a16:creationId xmlns:a16="http://schemas.microsoft.com/office/drawing/2014/main" id="{28B0CB76-6D72-3E2E-056B-27DB3947102B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4521933" y="5503753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138" name="Inhaltsplatzhalter 10">
            <a:extLst>
              <a:ext uri="{FF2B5EF4-FFF2-40B4-BE49-F238E27FC236}">
                <a16:creationId xmlns:a16="http://schemas.microsoft.com/office/drawing/2014/main" id="{57BA3158-F345-F5B5-83D3-6B1D5546CF23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14860" y="5503753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139" name="Inhaltsplatzhalter 10">
            <a:extLst>
              <a:ext uri="{FF2B5EF4-FFF2-40B4-BE49-F238E27FC236}">
                <a16:creationId xmlns:a16="http://schemas.microsoft.com/office/drawing/2014/main" id="{FC40280B-F0D4-264E-C17E-3D2B98F56454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7907787" y="5503753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140" name="Inhaltsplatzhalter 10">
            <a:extLst>
              <a:ext uri="{FF2B5EF4-FFF2-40B4-BE49-F238E27FC236}">
                <a16:creationId xmlns:a16="http://schemas.microsoft.com/office/drawing/2014/main" id="{4B3C570F-341A-24E7-0226-5D3A693E9D76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9600716" y="5503753"/>
            <a:ext cx="1486798" cy="433507"/>
          </a:xfrm>
        </p:spPr>
        <p:txBody>
          <a:bodyPr/>
          <a:lstStyle>
            <a:lvl1pPr>
              <a:lnSpc>
                <a:spcPct val="100000"/>
              </a:lnSpc>
              <a:defRPr sz="1000"/>
            </a:lvl1pPr>
            <a:lvl2pPr>
              <a:lnSpc>
                <a:spcPct val="100000"/>
              </a:lnSpc>
              <a:defRPr sz="1000"/>
            </a:lvl2pPr>
            <a:lvl3pPr>
              <a:lnSpc>
                <a:spcPct val="100000"/>
              </a:lnSpc>
              <a:defRPr sz="1000"/>
            </a:lvl3pPr>
            <a:lvl4pPr>
              <a:lnSpc>
                <a:spcPct val="100000"/>
              </a:lnSpc>
              <a:defRPr sz="1000"/>
            </a:lvl4pPr>
            <a:lvl5pPr>
              <a:lnSpc>
                <a:spcPct val="100000"/>
              </a:lnSpc>
              <a:defRPr sz="100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</p:spTree>
    <p:extLst>
      <p:ext uri="{BB962C8B-B14F-4D97-AF65-F5344CB8AC3E}">
        <p14:creationId xmlns:p14="http://schemas.microsoft.com/office/powerpoint/2010/main" val="537260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9875" y="1080000"/>
            <a:ext cx="11652249" cy="49788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2D3C48-FDED-470C-908E-96B5A0DD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12192000" y="72000"/>
            <a:ext cx="72000" cy="72000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fld id="{BD061571-B72C-4959-8C35-E56835C2C064}" type="datetime1">
              <a:rPr lang="en-GB" noProof="0" smtClean="0"/>
              <a:pPr/>
              <a:t>12/06/2024</a:t>
            </a:fld>
            <a:endParaRPr lang="en-GB" noProof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8B2F51-FE27-4B05-A169-62F7E9E34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12192000" y="152795"/>
            <a:ext cx="72000" cy="72000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Footer (Edit via "Insert &gt; Header and Footer")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D7C1A0D-0D46-4AD6-A4E0-C34A72CE2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rot="16200000">
            <a:off x="12192000" y="0"/>
            <a:ext cx="72000" cy="72000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 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9E961D6-F750-1FDF-0BD7-64E7680110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82" y="263785"/>
            <a:ext cx="1590020" cy="550800"/>
          </a:xfrm>
          <a:prstGeom prst="rect">
            <a:avLst/>
          </a:prstGeom>
        </p:spPr>
      </p:pic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311DA3BE-00CD-1BA7-A6C5-5D9732DE886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12000" y="273600"/>
            <a:ext cx="3465505" cy="536400"/>
          </a:xfrm>
        </p:spPr>
        <p:txBody>
          <a:bodyPr anchor="ctr"/>
          <a:lstStyle>
            <a:lvl1pPr>
              <a:lnSpc>
                <a:spcPct val="97000"/>
              </a:lnSpc>
              <a:defRPr sz="1300" spc="-20" baseline="0">
                <a:latin typeface="Source Sans Pro SemiBold" panose="020B0603030403020204" pitchFamily="34" charset="0"/>
              </a:defRPr>
            </a:lvl1pPr>
          </a:lstStyle>
          <a:p>
            <a:pPr lvl="0"/>
            <a:r>
              <a:rPr lang="en-GB" noProof="0" dirty="0" err="1"/>
              <a:t>Organisationseinheit</a:t>
            </a:r>
            <a:endParaRPr lang="en-GB" noProof="0" dirty="0"/>
          </a:p>
        </p:txBody>
      </p:sp>
      <p:cxnSp>
        <p:nvCxnSpPr>
          <p:cNvPr id="2" name="Gerader Verbinder 1">
            <a:extLst>
              <a:ext uri="{FF2B5EF4-FFF2-40B4-BE49-F238E27FC236}">
                <a16:creationId xmlns:a16="http://schemas.microsoft.com/office/drawing/2014/main" id="{5A04CBAD-2C4F-A402-4949-1283FB197368}"/>
              </a:ext>
            </a:extLst>
          </p:cNvPr>
          <p:cNvCxnSpPr/>
          <p:nvPr userDrawn="1"/>
        </p:nvCxnSpPr>
        <p:spPr>
          <a:xfrm>
            <a:off x="2134800" y="268547"/>
            <a:ext cx="0" cy="540000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22F3AE3-7ACB-2716-808B-C82789FE83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" y="2440388"/>
            <a:ext cx="3484209" cy="1516918"/>
          </a:xfrm>
          <a:solidFill>
            <a:schemeClr val="bg1"/>
          </a:solidFill>
        </p:spPr>
        <p:txBody>
          <a:bodyPr wrap="none" lIns="270000" tIns="154800" rIns="248400" bIns="180000">
            <a:spAutoFit/>
          </a:bodyPr>
          <a:lstStyle>
            <a:lvl1pPr>
              <a:lnSpc>
                <a:spcPct val="97000"/>
              </a:lnSpc>
              <a:defRPr sz="3000" b="1"/>
            </a:lvl1pPr>
            <a:lvl2pPr marL="0" indent="0">
              <a:lnSpc>
                <a:spcPct val="100000"/>
              </a:lnSpc>
              <a:spcBef>
                <a:spcPts val="700"/>
              </a:spcBef>
              <a:buFontTx/>
              <a:buNone/>
              <a:defRPr sz="2000" b="0"/>
            </a:lvl2pPr>
            <a:lvl3pPr marL="0" indent="0">
              <a:lnSpc>
                <a:spcPct val="103000"/>
              </a:lnSpc>
              <a:spcBef>
                <a:spcPts val="700"/>
              </a:spcBef>
              <a:buFontTx/>
              <a:buNone/>
              <a:defRPr sz="1600" b="0"/>
            </a:lvl3pPr>
            <a:lvl4pPr>
              <a:lnSpc>
                <a:spcPct val="83000"/>
              </a:lnSpc>
              <a:defRPr sz="4700" b="1"/>
            </a:lvl4pPr>
            <a:lvl5pPr>
              <a:lnSpc>
                <a:spcPct val="83000"/>
              </a:lnSpc>
              <a:defRPr sz="4700" b="1"/>
            </a:lvl5pPr>
          </a:lstStyle>
          <a:p>
            <a:pPr lvl="0"/>
            <a:r>
              <a:rPr lang="en-GB" noProof="0" dirty="0"/>
              <a:t>Insert title</a:t>
            </a:r>
          </a:p>
          <a:p>
            <a:pPr lvl="1"/>
            <a:r>
              <a:rPr lang="en-GB" noProof="0" dirty="0"/>
              <a:t>Level 2 (Subtitle)</a:t>
            </a:r>
          </a:p>
          <a:p>
            <a:pPr lvl="2"/>
            <a:r>
              <a:rPr lang="en-GB" noProof="0" dirty="0"/>
              <a:t>Level 3 (First name Surname/Date)</a:t>
            </a:r>
          </a:p>
        </p:txBody>
      </p:sp>
      <p:sp>
        <p:nvSpPr>
          <p:cNvPr id="3" name="Bildplatzhalter 6">
            <a:extLst>
              <a:ext uri="{FF2B5EF4-FFF2-40B4-BE49-F238E27FC236}">
                <a16:creationId xmlns:a16="http://schemas.microsoft.com/office/drawing/2014/main" id="{3E33648C-CA30-D18F-AD19-488B5D38966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710983" y="6224588"/>
            <a:ext cx="1021219" cy="352570"/>
          </a:xfrm>
        </p:spPr>
        <p:txBody>
          <a:bodyPr/>
          <a:lstStyle/>
          <a:p>
            <a:r>
              <a:rPr lang="de-DE" dirty="0"/>
              <a:t>Logo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A15B553A-D76B-BE50-5229-98B3298F67E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155868" y="6224588"/>
            <a:ext cx="1021219" cy="352570"/>
          </a:xfrm>
        </p:spPr>
        <p:txBody>
          <a:bodyPr/>
          <a:lstStyle/>
          <a:p>
            <a:r>
              <a:rPr lang="de-DE" dirty="0"/>
              <a:t>Logo</a:t>
            </a:r>
          </a:p>
        </p:txBody>
      </p:sp>
      <p:cxnSp>
        <p:nvCxnSpPr>
          <p:cNvPr id="10" name="Gerader Verbinder 13">
            <a:extLst>
              <a:ext uri="{FF2B5EF4-FFF2-40B4-BE49-F238E27FC236}">
                <a16:creationId xmlns:a16="http://schemas.microsoft.com/office/drawing/2014/main" id="{C8695E30-C682-657A-CE1E-BCDA5B2D888F}"/>
              </a:ext>
            </a:extLst>
          </p:cNvPr>
          <p:cNvCxnSpPr>
            <a:cxnSpLocks/>
          </p:cNvCxnSpPr>
          <p:nvPr userDrawn="1"/>
        </p:nvCxnSpPr>
        <p:spPr>
          <a:xfrm>
            <a:off x="1491966" y="6246812"/>
            <a:ext cx="0" cy="337344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6">
            <a:extLst>
              <a:ext uri="{FF2B5EF4-FFF2-40B4-BE49-F238E27FC236}">
                <a16:creationId xmlns:a16="http://schemas.microsoft.com/office/drawing/2014/main" id="{D97721AF-771D-3772-A516-40C8BD5539BE}"/>
              </a:ext>
            </a:extLst>
          </p:cNvPr>
          <p:cNvCxnSpPr>
            <a:cxnSpLocks/>
          </p:cNvCxnSpPr>
          <p:nvPr userDrawn="1"/>
        </p:nvCxnSpPr>
        <p:spPr>
          <a:xfrm>
            <a:off x="2951746" y="6246812"/>
            <a:ext cx="0" cy="337344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Bildplatzhalter 6">
            <a:extLst>
              <a:ext uri="{FF2B5EF4-FFF2-40B4-BE49-F238E27FC236}">
                <a16:creationId xmlns:a16="http://schemas.microsoft.com/office/drawing/2014/main" id="{B7E424F3-B19E-8930-52AC-A85E22C10F2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66098" y="6224588"/>
            <a:ext cx="1021219" cy="352570"/>
          </a:xfrm>
        </p:spPr>
        <p:txBody>
          <a:bodyPr/>
          <a:lstStyle/>
          <a:p>
            <a:r>
              <a:rPr lang="de-DE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872154630"/>
      </p:ext>
    </p:extLst>
  </p:cSld>
  <p:clrMapOvr>
    <a:masterClrMapping/>
  </p:clrMapOvr>
  <p:hf sldNum="0" hd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gro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9875" y="273378"/>
            <a:ext cx="11652249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de-CH" noProof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6467BEA-AF39-4053-8C8B-8653C5BC591E}" type="datetime1">
              <a:rPr lang="de-CH" noProof="0" smtClean="0"/>
              <a:t>12.06.24</a:t>
            </a:fld>
            <a:endParaRPr lang="de-CH" noProof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Footer (Edit via "Insert &gt; Header and Footer")</a:t>
            </a:r>
            <a:endParaRPr lang="de-CH" noProof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de-CH" noProof="0" smtClean="0"/>
              <a:pPr/>
              <a:t>‹Nr.›</a:t>
            </a:fld>
            <a:endParaRPr lang="de-CH" noProof="0"/>
          </a:p>
        </p:txBody>
      </p:sp>
    </p:spTree>
    <p:extLst>
      <p:ext uri="{BB962C8B-B14F-4D97-AF65-F5344CB8AC3E}">
        <p14:creationId xmlns:p14="http://schemas.microsoft.com/office/powerpoint/2010/main" val="42773539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Bild und acht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4">
            <a:extLst>
              <a:ext uri="{FF2B5EF4-FFF2-40B4-BE49-F238E27FC236}">
                <a16:creationId xmlns:a16="http://schemas.microsoft.com/office/drawing/2014/main" id="{73EBFA33-E838-4FF1-1D0F-2B8F723A98F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5EDFDEC-7873-15BD-1B6F-5DAEB0755E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28398" y="6424761"/>
            <a:ext cx="1189348" cy="1440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9BD07B5-74CD-47EC-B72A-E80BB2270DE0}" type="datetime1">
              <a:rPr lang="en-GB" noProof="0" smtClean="0"/>
              <a:t>12/06/2024</a:t>
            </a:fld>
            <a:r>
              <a:rPr lang="en-GB" noProof="0"/>
              <a:t>    </a:t>
            </a:r>
            <a:r>
              <a:rPr lang="en-GB" noProof="0" dirty="0"/>
              <a:t>|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604195A-F200-70E1-095F-04D38F551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Footer (Edit via "Insert &gt; Header and Footer")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F3564CC-433E-0F7E-78ED-4CBD5802F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13325" y="6424761"/>
            <a:ext cx="208800" cy="14401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43F26200-5089-80AE-C07E-2ADBBFCB862E}"/>
              </a:ext>
            </a:extLst>
          </p:cNvPr>
          <p:cNvCxnSpPr>
            <a:cxnSpLocks/>
          </p:cNvCxnSpPr>
          <p:nvPr userDrawn="1"/>
        </p:nvCxnSpPr>
        <p:spPr>
          <a:xfrm>
            <a:off x="1418938" y="6448574"/>
            <a:ext cx="0" cy="129600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795B1871-CB5E-1539-590E-A27B00A5B38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85372" y="6448574"/>
            <a:ext cx="1141200" cy="13680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tx1"/>
                </a:solidFill>
              </a:defRPr>
            </a:lvl1pPr>
            <a:lvl2pPr>
              <a:defRPr sz="100">
                <a:solidFill>
                  <a:schemeClr val="bg1"/>
                </a:solidFill>
              </a:defRPr>
            </a:lvl2pPr>
            <a:lvl3pPr>
              <a:defRPr sz="100">
                <a:solidFill>
                  <a:schemeClr val="bg1"/>
                </a:solidFill>
              </a:defRPr>
            </a:lvl3pPr>
            <a:lvl4pPr>
              <a:defRPr sz="100">
                <a:solidFill>
                  <a:schemeClr val="bg1"/>
                </a:solidFill>
              </a:defRPr>
            </a:lvl4pPr>
            <a:lvl5pPr>
              <a:defRPr sz="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/>
              <a:t> 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F7249099-EAE8-15A9-5DD9-4B8BD6C113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1463" y="244800"/>
            <a:ext cx="11650662" cy="6259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Insert title</a:t>
            </a:r>
          </a:p>
        </p:txBody>
      </p:sp>
      <p:sp>
        <p:nvSpPr>
          <p:cNvPr id="8" name="Textplatzhalter 27">
            <a:extLst>
              <a:ext uri="{FF2B5EF4-FFF2-40B4-BE49-F238E27FC236}">
                <a16:creationId xmlns:a16="http://schemas.microsoft.com/office/drawing/2014/main" id="{9EB74D43-ABA5-E11E-DD85-85CF51186C2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230670" y="2727605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Insert content</a:t>
            </a:r>
          </a:p>
        </p:txBody>
      </p:sp>
      <p:sp>
        <p:nvSpPr>
          <p:cNvPr id="10" name="Textplatzhalter 27">
            <a:extLst>
              <a:ext uri="{FF2B5EF4-FFF2-40B4-BE49-F238E27FC236}">
                <a16:creationId xmlns:a16="http://schemas.microsoft.com/office/drawing/2014/main" id="{048FC5CC-2121-56F3-C3F5-B5C874FFB12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76264" y="1826540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00</a:t>
            </a:r>
          </a:p>
        </p:txBody>
      </p:sp>
      <p:sp>
        <p:nvSpPr>
          <p:cNvPr id="11" name="Textplatzhalter 27">
            <a:extLst>
              <a:ext uri="{FF2B5EF4-FFF2-40B4-BE49-F238E27FC236}">
                <a16:creationId xmlns:a16="http://schemas.microsoft.com/office/drawing/2014/main" id="{BB0B7B4E-7C57-28E9-4CB9-B4570ABC59C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30960" y="1821778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00</a:t>
            </a:r>
          </a:p>
        </p:txBody>
      </p:sp>
      <p:sp>
        <p:nvSpPr>
          <p:cNvPr id="14" name="Textplatzhalter 27">
            <a:extLst>
              <a:ext uri="{FF2B5EF4-FFF2-40B4-BE49-F238E27FC236}">
                <a16:creationId xmlns:a16="http://schemas.microsoft.com/office/drawing/2014/main" id="{A8FF8281-AD66-C77E-347B-07E4F503BA1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76264" y="2732367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Insert content</a:t>
            </a:r>
          </a:p>
        </p:txBody>
      </p:sp>
      <p:sp>
        <p:nvSpPr>
          <p:cNvPr id="40" name="Textplatzhalter 27">
            <a:extLst>
              <a:ext uri="{FF2B5EF4-FFF2-40B4-BE49-F238E27FC236}">
                <a16:creationId xmlns:a16="http://schemas.microsoft.com/office/drawing/2014/main" id="{55EE194A-C397-2617-7780-D86A48CAE74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75974" y="4611686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Insert content</a:t>
            </a:r>
          </a:p>
        </p:txBody>
      </p:sp>
      <p:sp>
        <p:nvSpPr>
          <p:cNvPr id="44" name="Textplatzhalter 27">
            <a:extLst>
              <a:ext uri="{FF2B5EF4-FFF2-40B4-BE49-F238E27FC236}">
                <a16:creationId xmlns:a16="http://schemas.microsoft.com/office/drawing/2014/main" id="{DBF35E7F-D953-CAA9-3A99-15E4880E3A1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92311" y="2742005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Insert content</a:t>
            </a:r>
          </a:p>
        </p:txBody>
      </p:sp>
      <p:sp>
        <p:nvSpPr>
          <p:cNvPr id="50" name="Textplatzhalter 27">
            <a:extLst>
              <a:ext uri="{FF2B5EF4-FFF2-40B4-BE49-F238E27FC236}">
                <a16:creationId xmlns:a16="http://schemas.microsoft.com/office/drawing/2014/main" id="{692AC1F8-AB87-40B3-4118-64C6B6A63F0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195128" y="4608625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Insert content</a:t>
            </a:r>
          </a:p>
        </p:txBody>
      </p:sp>
      <p:sp>
        <p:nvSpPr>
          <p:cNvPr id="51" name="Textplatzhalter 27">
            <a:extLst>
              <a:ext uri="{FF2B5EF4-FFF2-40B4-BE49-F238E27FC236}">
                <a16:creationId xmlns:a16="http://schemas.microsoft.com/office/drawing/2014/main" id="{8B875A59-87E2-329A-FECC-BEA7FE43BA9A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232838" y="4611686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Insert content</a:t>
            </a:r>
          </a:p>
        </p:txBody>
      </p:sp>
      <p:sp>
        <p:nvSpPr>
          <p:cNvPr id="52" name="Textplatzhalter 27">
            <a:extLst>
              <a:ext uri="{FF2B5EF4-FFF2-40B4-BE49-F238E27FC236}">
                <a16:creationId xmlns:a16="http://schemas.microsoft.com/office/drawing/2014/main" id="{69DCED49-C168-77C0-6547-0CADBD711BD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233128" y="3705859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00</a:t>
            </a:r>
          </a:p>
        </p:txBody>
      </p:sp>
      <p:sp>
        <p:nvSpPr>
          <p:cNvPr id="53" name="Textplatzhalter 27">
            <a:extLst>
              <a:ext uri="{FF2B5EF4-FFF2-40B4-BE49-F238E27FC236}">
                <a16:creationId xmlns:a16="http://schemas.microsoft.com/office/drawing/2014/main" id="{E691F604-DB24-E1B1-CD8D-23BFFC1444A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76264" y="3705859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00</a:t>
            </a:r>
          </a:p>
        </p:txBody>
      </p:sp>
      <p:sp>
        <p:nvSpPr>
          <p:cNvPr id="54" name="Textplatzhalter 27">
            <a:extLst>
              <a:ext uri="{FF2B5EF4-FFF2-40B4-BE49-F238E27FC236}">
                <a16:creationId xmlns:a16="http://schemas.microsoft.com/office/drawing/2014/main" id="{48B584AC-71CB-16D8-E722-8AC5553FE59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192602" y="1836179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00</a:t>
            </a:r>
          </a:p>
        </p:txBody>
      </p:sp>
      <p:sp>
        <p:nvSpPr>
          <p:cNvPr id="55" name="Textplatzhalter 27">
            <a:extLst>
              <a:ext uri="{FF2B5EF4-FFF2-40B4-BE49-F238E27FC236}">
                <a16:creationId xmlns:a16="http://schemas.microsoft.com/office/drawing/2014/main" id="{64EFC00D-C82F-63F3-901A-E32AA5563D7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195418" y="3702798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00</a:t>
            </a:r>
          </a:p>
        </p:txBody>
      </p:sp>
      <p:sp>
        <p:nvSpPr>
          <p:cNvPr id="56" name="Textplatzhalter 27">
            <a:extLst>
              <a:ext uri="{FF2B5EF4-FFF2-40B4-BE49-F238E27FC236}">
                <a16:creationId xmlns:a16="http://schemas.microsoft.com/office/drawing/2014/main" id="{2F484B0C-2F5D-4A41-8BBA-C15A9F143EB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150114" y="1831417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00</a:t>
            </a:r>
          </a:p>
        </p:txBody>
      </p:sp>
      <p:sp>
        <p:nvSpPr>
          <p:cNvPr id="57" name="Textplatzhalter 27">
            <a:extLst>
              <a:ext uri="{FF2B5EF4-FFF2-40B4-BE49-F238E27FC236}">
                <a16:creationId xmlns:a16="http://schemas.microsoft.com/office/drawing/2014/main" id="{4885B59F-449F-B852-F442-3B1C68A2AA6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149824" y="2737244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Insert content</a:t>
            </a:r>
          </a:p>
        </p:txBody>
      </p:sp>
      <p:sp>
        <p:nvSpPr>
          <p:cNvPr id="58" name="Textplatzhalter 27">
            <a:extLst>
              <a:ext uri="{FF2B5EF4-FFF2-40B4-BE49-F238E27FC236}">
                <a16:creationId xmlns:a16="http://schemas.microsoft.com/office/drawing/2014/main" id="{AA5DC075-9286-B8C4-CD9F-B561C39392C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52282" y="3702798"/>
            <a:ext cx="2574000" cy="684000"/>
          </a:xfrm>
        </p:spPr>
        <p:txBody>
          <a:bodyPr/>
          <a:lstStyle>
            <a:lvl1pPr>
              <a:defRPr sz="4700" b="1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00</a:t>
            </a:r>
          </a:p>
        </p:txBody>
      </p:sp>
      <p:sp>
        <p:nvSpPr>
          <p:cNvPr id="59" name="Textplatzhalter 27">
            <a:extLst>
              <a:ext uri="{FF2B5EF4-FFF2-40B4-BE49-F238E27FC236}">
                <a16:creationId xmlns:a16="http://schemas.microsoft.com/office/drawing/2014/main" id="{2B7C5942-88D4-4AE4-D493-E6EB256531BC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51992" y="4608624"/>
            <a:ext cx="2574000" cy="421200"/>
          </a:xfrm>
        </p:spPr>
        <p:txBody>
          <a:bodyPr/>
          <a:lstStyle>
            <a:lvl1pPr>
              <a:lnSpc>
                <a:spcPct val="98000"/>
              </a:lnSpc>
              <a:defRPr sz="1500" b="0">
                <a:solidFill>
                  <a:schemeClr val="bg1"/>
                </a:solidFill>
              </a:defRPr>
            </a:lvl1pPr>
            <a:lvl2pPr>
              <a:defRPr sz="4700" b="1">
                <a:solidFill>
                  <a:schemeClr val="tx1"/>
                </a:solidFill>
              </a:defRPr>
            </a:lvl2pPr>
            <a:lvl3pPr>
              <a:defRPr sz="4700" b="1">
                <a:solidFill>
                  <a:schemeClr val="tx1"/>
                </a:solidFill>
              </a:defRPr>
            </a:lvl3pPr>
            <a:lvl4pPr>
              <a:defRPr sz="4700" b="1">
                <a:solidFill>
                  <a:schemeClr val="tx1"/>
                </a:solidFill>
              </a:defRPr>
            </a:lvl4pPr>
            <a:lvl5pPr>
              <a:defRPr sz="47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Insert content</a:t>
            </a:r>
          </a:p>
        </p:txBody>
      </p:sp>
    </p:spTree>
    <p:extLst>
      <p:ext uri="{BB962C8B-B14F-4D97-AF65-F5344CB8AC3E}">
        <p14:creationId xmlns:p14="http://schemas.microsoft.com/office/powerpoint/2010/main" val="4093960694"/>
      </p:ext>
    </p:extLst>
  </p:cSld>
  <p:clrMapOvr>
    <a:masterClrMapping/>
  </p:clrMapOvr>
  <p:hf hdr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ht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71460" y="3228982"/>
            <a:ext cx="2775600" cy="2259037"/>
          </a:xfrm>
        </p:spPr>
        <p:txBody>
          <a:bodyPr vert="horz" lIns="0" tIns="0" rIns="0" bIns="0" rtlCol="0">
            <a:noAutofit/>
          </a:bodyPr>
          <a:lstStyle>
            <a:lvl1pPr>
              <a:defRPr lang="de-CH" dirty="0"/>
            </a:lvl1pPr>
            <a:lvl2pPr>
              <a:defRPr lang="de-CH" noProof="0" dirty="0"/>
            </a:lvl2pPr>
            <a:lvl3pPr>
              <a:defRPr lang="de-CH" dirty="0"/>
            </a:lvl3pPr>
            <a:lvl4pPr>
              <a:defRPr lang="de-CH" dirty="0"/>
            </a:lvl4pPr>
            <a:lvl5pPr>
              <a:defRPr lang="de-CH" dirty="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300B-5269-490A-96A1-03AC057EC226}" type="datetime1">
              <a:rPr lang="en-GB" noProof="0" smtClean="0"/>
              <a:t>12/06/2024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Footer (Edit via "Insert &gt; Header and Footer")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AAED8CC9-45E8-1A12-FE4B-99B48514CF4E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231317" y="3228982"/>
            <a:ext cx="2775600" cy="2259037"/>
          </a:xfrm>
        </p:spPr>
        <p:txBody>
          <a:bodyPr vert="horz" lIns="0" tIns="0" rIns="0" bIns="0" rtlCol="0">
            <a:noAutofit/>
          </a:bodyPr>
          <a:lstStyle>
            <a:lvl1pPr>
              <a:defRPr lang="de-CH" dirty="0"/>
            </a:lvl1pPr>
            <a:lvl2pPr>
              <a:defRPr lang="de-CH" noProof="0" dirty="0"/>
            </a:lvl2pPr>
            <a:lvl3pPr>
              <a:defRPr lang="de-CH" dirty="0"/>
            </a:lvl3pPr>
            <a:lvl4pPr>
              <a:defRPr lang="de-CH" dirty="0"/>
            </a:lvl4pPr>
            <a:lvl5pPr>
              <a:defRPr lang="de-CH" dirty="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B0E65F99-D41E-97A8-5B90-921DFF4F75CF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6191174" y="3228982"/>
            <a:ext cx="2775600" cy="2259037"/>
          </a:xfrm>
        </p:spPr>
        <p:txBody>
          <a:bodyPr vert="horz" lIns="0" tIns="0" rIns="0" bIns="0" rtlCol="0">
            <a:noAutofit/>
          </a:bodyPr>
          <a:lstStyle>
            <a:lvl1pPr>
              <a:defRPr lang="de-CH"/>
            </a:lvl1pPr>
            <a:lvl2pPr>
              <a:defRPr lang="de-CH" noProof="0" dirty="0"/>
            </a:lvl2pPr>
            <a:lvl3pPr>
              <a:defRPr lang="de-CH"/>
            </a:lvl3pPr>
            <a:lvl4pPr>
              <a:defRPr lang="de-CH"/>
            </a:lvl4pPr>
            <a:lvl5pPr>
              <a:defRPr lang="de-CH" dirty="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2B30555-3BA5-1953-D982-C69CB839D8F4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9151032" y="3228982"/>
            <a:ext cx="2775600" cy="2259037"/>
          </a:xfrm>
        </p:spPr>
        <p:txBody>
          <a:bodyPr vert="horz" lIns="0" tIns="0" rIns="0" bIns="0" rtlCol="0">
            <a:noAutofit/>
          </a:bodyPr>
          <a:lstStyle>
            <a:lvl1pPr>
              <a:defRPr lang="de-CH"/>
            </a:lvl1pPr>
            <a:lvl2pPr>
              <a:defRPr lang="de-CH" noProof="0" dirty="0"/>
            </a:lvl2pPr>
            <a:lvl3pPr>
              <a:defRPr lang="de-CH"/>
            </a:lvl3pPr>
            <a:lvl4pPr>
              <a:defRPr lang="de-CH"/>
            </a:lvl4pPr>
            <a:lvl5pPr>
              <a:defRPr lang="de-CH" dirty="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B4DAEC7F-9097-CC65-18FC-ABDF8656180C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9151031" y="1371600"/>
            <a:ext cx="2775600" cy="1716981"/>
          </a:xfrm>
        </p:spPr>
        <p:txBody>
          <a:bodyPr/>
          <a:lstStyle>
            <a:lvl1pPr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22" name="Inhaltsplatzhalter 2">
            <a:extLst>
              <a:ext uri="{FF2B5EF4-FFF2-40B4-BE49-F238E27FC236}">
                <a16:creationId xmlns:a16="http://schemas.microsoft.com/office/drawing/2014/main" id="{999A24F7-6F45-D408-172F-9FCB5D02667F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6191174" y="1371600"/>
            <a:ext cx="2775600" cy="1716981"/>
          </a:xfrm>
        </p:spPr>
        <p:txBody>
          <a:bodyPr/>
          <a:lstStyle>
            <a:lvl1pPr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23" name="Inhaltsplatzhalter 2">
            <a:extLst>
              <a:ext uri="{FF2B5EF4-FFF2-40B4-BE49-F238E27FC236}">
                <a16:creationId xmlns:a16="http://schemas.microsoft.com/office/drawing/2014/main" id="{F564AFF4-7AFB-5D44-CE32-7B8A59C91178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3231317" y="1371600"/>
            <a:ext cx="2775600" cy="1716981"/>
          </a:xfrm>
        </p:spPr>
        <p:txBody>
          <a:bodyPr/>
          <a:lstStyle>
            <a:lvl1pPr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A71E75C8-391E-2558-3A91-AA1F31A93B05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271460" y="1371600"/>
            <a:ext cx="2775600" cy="1716981"/>
          </a:xfrm>
        </p:spPr>
        <p:txBody>
          <a:bodyPr/>
          <a:lstStyle>
            <a:lvl1pPr>
              <a:tabLst>
                <a:tab pos="1704975" algn="l"/>
              </a:tabLst>
              <a:defRPr/>
            </a:lvl1pPr>
            <a:lvl2pPr marL="226800" indent="-226800">
              <a:buFont typeface="Source Sans Pro" panose="020B0503030403020204" pitchFamily="34" charset="0"/>
              <a:buChar char="―"/>
              <a:defRPr/>
            </a:lvl2pPr>
            <a:lvl3pPr marL="658800" indent="-226800">
              <a:buFont typeface="Source Sans Pro" panose="020B0503030403020204" pitchFamily="34" charset="0"/>
              <a:buChar char="―"/>
              <a:defRPr/>
            </a:lvl3pPr>
            <a:lvl4pPr marL="1090800" indent="-226800">
              <a:buFont typeface="Source Sans Pro" panose="020B0503030403020204" pitchFamily="34" charset="0"/>
              <a:buChar char="―"/>
              <a:defRPr/>
            </a:lvl4pPr>
            <a:lvl5pPr marL="1522800" indent="-22680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7" name="Textplatzhalter 8">
            <a:extLst>
              <a:ext uri="{FF2B5EF4-FFF2-40B4-BE49-F238E27FC236}">
                <a16:creationId xmlns:a16="http://schemas.microsoft.com/office/drawing/2014/main" id="{3E32DEA9-77CE-B434-4A3D-3AAB04FD784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70000" y="6019388"/>
            <a:ext cx="5736917" cy="205200"/>
          </a:xfrm>
        </p:spPr>
        <p:txBody>
          <a:bodyPr/>
          <a:lstStyle>
            <a:lvl1pPr>
              <a:lnSpc>
                <a:spcPct val="109000"/>
              </a:lnSpc>
              <a:defRPr sz="12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 dirty="0"/>
              <a:t>Insert source</a:t>
            </a:r>
          </a:p>
        </p:txBody>
      </p:sp>
    </p:spTree>
    <p:extLst>
      <p:ext uri="{BB962C8B-B14F-4D97-AF65-F5344CB8AC3E}">
        <p14:creationId xmlns:p14="http://schemas.microsoft.com/office/powerpoint/2010/main" val="2220080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C537-AB5E-47C4-AB3E-3777FE214FF5}" type="datetime1">
              <a:rPr lang="en-GB" noProof="0" smtClean="0"/>
              <a:t>12/06/2024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Footer (Edit via "Insert &gt; Header and Footer")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A71E75C8-391E-2558-3A91-AA1F31A93B05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270582" y="2700000"/>
            <a:ext cx="2778003" cy="3524588"/>
          </a:xfrm>
        </p:spPr>
        <p:txBody>
          <a:bodyPr vert="horz" lIns="0" tIns="0" rIns="0" bIns="0" rtlCol="0">
            <a:noAutofit/>
          </a:bodyPr>
          <a:lstStyle>
            <a:lvl1pPr>
              <a:defRPr lang="de-CH" dirty="0"/>
            </a:lvl1pPr>
            <a:lvl2pPr>
              <a:defRPr lang="de-CH" noProof="0" dirty="0"/>
            </a:lvl2pPr>
            <a:lvl3pPr>
              <a:defRPr lang="de-CH" dirty="0"/>
            </a:lvl3pPr>
            <a:lvl4pPr>
              <a:defRPr lang="de-CH" dirty="0"/>
            </a:lvl4pPr>
            <a:lvl5pPr>
              <a:defRPr lang="de-CH" dirty="0"/>
            </a:lvl5pPr>
          </a:lstStyle>
          <a:p>
            <a:pPr lvl="0"/>
            <a:r>
              <a:rPr lang="en-GB" noProof="0" dirty="0"/>
              <a:t>Contact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08ED976-BD70-59ED-B970-3FA256DEEE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82" y="263785"/>
            <a:ext cx="1590020" cy="550800"/>
          </a:xfrm>
          <a:prstGeom prst="rect">
            <a:avLst/>
          </a:prstGeom>
        </p:spPr>
      </p:pic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DADD2F24-DA82-E6C1-DFC7-E7D6DA1F104A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276512" y="1389564"/>
            <a:ext cx="856800" cy="856800"/>
          </a:xfrm>
        </p:spPr>
        <p:txBody>
          <a:bodyPr anchor="ctr"/>
          <a:lstStyle>
            <a:lvl1pPr algn="ctr">
              <a:tabLst>
                <a:tab pos="1704975" algn="l"/>
              </a:tabLst>
              <a:defRPr/>
            </a:lvl1pPr>
            <a:lvl2pPr marL="174625" indent="-174625">
              <a:buFont typeface="Source Sans Pro" panose="020B0503030403020204" pitchFamily="34" charset="0"/>
              <a:buChar char="―"/>
              <a:defRPr/>
            </a:lvl2pPr>
            <a:lvl3pPr marL="360363" indent="-185738">
              <a:buFont typeface="Source Sans Pro" panose="020B0503030403020204" pitchFamily="34" charset="0"/>
              <a:buChar char="―"/>
              <a:defRPr/>
            </a:lvl3pPr>
            <a:lvl4pPr marL="534988" indent="-174625">
              <a:buFont typeface="Source Sans Pro" panose="020B0503030403020204" pitchFamily="34" charset="0"/>
              <a:buChar char="―"/>
              <a:defRPr/>
            </a:lvl4pPr>
            <a:lvl5pPr marL="719138" indent="-184150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en-GB" noProof="0" dirty="0"/>
              <a:t>QR-Code</a:t>
            </a:r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B8FD34BD-5602-5735-423C-351E3E46BFED}"/>
              </a:ext>
            </a:extLst>
          </p:cNvPr>
          <p:cNvCxnSpPr>
            <a:cxnSpLocks/>
          </p:cNvCxnSpPr>
          <p:nvPr userDrawn="1"/>
        </p:nvCxnSpPr>
        <p:spPr>
          <a:xfrm>
            <a:off x="270582" y="2492896"/>
            <a:ext cx="277800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58470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Insert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2F66A-66E1-4C97-A693-2A7CC6DC44C1}" type="datetime1">
              <a:rPr lang="en-GB" noProof="0" smtClean="0"/>
              <a:t>12/06/2024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Footer (Edit via "Insert &gt; Header and Footer")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6CB46-63BD-4B03-B625-BCA1E3E3FF3C}" type="datetime1">
              <a:rPr lang="en-GB" noProof="0" smtClean="0"/>
              <a:t>12/06/2024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Footer (Edit via "Insert &gt; Header and Footer")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gross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712BD3F3-A9EA-3100-3B48-BC4236C1C8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9875" y="273378"/>
            <a:ext cx="11652249" cy="595121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10473C-28E8-F4A9-D9FA-A25C3E0D5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F7DDFE4-29E1-462D-9CCC-A725922B2A90}" type="datetime1">
              <a:rPr lang="en-GB" noProof="0" smtClean="0"/>
              <a:t>12/06/2024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9E509D-72CF-9AB0-30D4-2CD7B2DA62C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 dirty="0"/>
              <a:t>Footer (Edit via "Insert &gt; Header and Footer")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2555C2-CC27-C0A2-017D-FF412B1010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2" name="Textplatzhalter 4">
            <a:extLst>
              <a:ext uri="{FF2B5EF4-FFF2-40B4-BE49-F238E27FC236}">
                <a16:creationId xmlns:a16="http://schemas.microsoft.com/office/drawing/2014/main" id="{48EC57F8-2FF9-F2DC-C053-E44A7DBF457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0" y="1209675"/>
            <a:ext cx="1983799" cy="1308143"/>
          </a:xfrm>
          <a:solidFill>
            <a:schemeClr val="bg1"/>
          </a:solidFill>
        </p:spPr>
        <p:txBody>
          <a:bodyPr wrap="none" lIns="270000" tIns="154800" rIns="248400" bIns="180000">
            <a:spAutoFit/>
          </a:bodyPr>
          <a:lstStyle>
            <a:lvl1pPr>
              <a:lnSpc>
                <a:spcPct val="97000"/>
              </a:lnSpc>
              <a:defRPr sz="2400" b="1"/>
            </a:lvl1pPr>
            <a:lvl2pPr marL="0" indent="0">
              <a:lnSpc>
                <a:spcPct val="103000"/>
              </a:lnSpc>
              <a:spcBef>
                <a:spcPts val="0"/>
              </a:spcBef>
              <a:buFontTx/>
              <a:buNone/>
              <a:defRPr sz="1600" b="0"/>
            </a:lvl2pPr>
            <a:lvl3pPr>
              <a:lnSpc>
                <a:spcPct val="83000"/>
              </a:lnSpc>
              <a:defRPr sz="4700" b="1"/>
            </a:lvl3pPr>
            <a:lvl4pPr>
              <a:lnSpc>
                <a:spcPct val="83000"/>
              </a:lnSpc>
              <a:defRPr sz="4700" b="1"/>
            </a:lvl4pPr>
            <a:lvl5pPr>
              <a:lnSpc>
                <a:spcPct val="83000"/>
              </a:lnSpc>
              <a:defRPr sz="4700" b="1"/>
            </a:lvl5pPr>
          </a:lstStyle>
          <a:p>
            <a:pPr lvl="0"/>
            <a:r>
              <a:rPr lang="en-GB" noProof="0" dirty="0"/>
              <a:t>Insert title</a:t>
            </a:r>
          </a:p>
          <a:p>
            <a:pPr lvl="1"/>
            <a:r>
              <a:rPr lang="en-GB" noProof="0" dirty="0"/>
              <a:t>Insert text</a:t>
            </a:r>
          </a:p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37750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4">
            <a:extLst>
              <a:ext uri="{FF2B5EF4-FFF2-40B4-BE49-F238E27FC236}">
                <a16:creationId xmlns:a16="http://schemas.microsoft.com/office/drawing/2014/main" id="{62E6E148-5F7E-6A90-F5E7-CAF43EF2FFA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69875" y="866775"/>
            <a:ext cx="11652249" cy="5150546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 noProof="0"/>
              <a:t>Bild durch Klicken auf Symbol hinzufügen</a:t>
            </a:r>
            <a:endParaRPr lang="en-GB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3600" y="244800"/>
            <a:ext cx="11650662" cy="6259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Insert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A94FD-9F5E-4526-A59D-32E4C3E4561F}" type="datetime1">
              <a:rPr lang="en-GB" noProof="0" smtClean="0"/>
              <a:t>12/06/2024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Footer (Edit via "Insert &gt; Header and Footer")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CDD860C-EA71-505B-F39E-701CB8A00FF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70000" y="6022800"/>
            <a:ext cx="5826000" cy="203300"/>
          </a:xfrm>
        </p:spPr>
        <p:txBody>
          <a:bodyPr anchor="b"/>
          <a:lstStyle>
            <a:lvl1pPr>
              <a:lnSpc>
                <a:spcPct val="109000"/>
              </a:lnSpc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 dirty="0"/>
              <a:t>Insert source</a:t>
            </a:r>
          </a:p>
        </p:txBody>
      </p:sp>
      <p:sp>
        <p:nvSpPr>
          <p:cNvPr id="3" name="Textplatzhalter 4">
            <a:extLst>
              <a:ext uri="{FF2B5EF4-FFF2-40B4-BE49-F238E27FC236}">
                <a16:creationId xmlns:a16="http://schemas.microsoft.com/office/drawing/2014/main" id="{7737E4CB-5032-63D9-B015-478DD21B136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0" y="4154437"/>
            <a:ext cx="1389084" cy="949904"/>
          </a:xfrm>
          <a:solidFill>
            <a:schemeClr val="bg1"/>
          </a:solidFill>
        </p:spPr>
        <p:txBody>
          <a:bodyPr wrap="none" lIns="270000" tIns="154800" rIns="248400" bIns="180000">
            <a:spAutoFit/>
          </a:bodyPr>
          <a:lstStyle>
            <a:lvl1pPr>
              <a:lnSpc>
                <a:spcPct val="97000"/>
              </a:lnSpc>
              <a:defRPr sz="2400" b="1"/>
            </a:lvl1pPr>
            <a:lvl2pPr marL="0" indent="0">
              <a:lnSpc>
                <a:spcPct val="103000"/>
              </a:lnSpc>
              <a:spcBef>
                <a:spcPts val="0"/>
              </a:spcBef>
              <a:buFontTx/>
              <a:buNone/>
              <a:defRPr sz="1600" b="0"/>
            </a:lvl2pPr>
            <a:lvl3pPr>
              <a:lnSpc>
                <a:spcPct val="83000"/>
              </a:lnSpc>
              <a:defRPr sz="4700" b="1"/>
            </a:lvl3pPr>
            <a:lvl4pPr>
              <a:lnSpc>
                <a:spcPct val="83000"/>
              </a:lnSpc>
              <a:defRPr sz="4700" b="1"/>
            </a:lvl4pPr>
            <a:lvl5pPr>
              <a:lnSpc>
                <a:spcPct val="83000"/>
              </a:lnSpc>
              <a:defRPr sz="4700" b="1"/>
            </a:lvl5pPr>
          </a:lstStyle>
          <a:p>
            <a:pPr lvl="1"/>
            <a:r>
              <a:rPr lang="en-GB" noProof="0" dirty="0"/>
              <a:t>Insert text</a:t>
            </a:r>
          </a:p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77703303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71461" y="289224"/>
            <a:ext cx="11650663" cy="5935364"/>
          </a:xfrm>
          <a:solidFill>
            <a:schemeClr val="accent1"/>
          </a:solidFill>
        </p:spPr>
        <p:txBody>
          <a:bodyPr tIns="324000" rIns="0" anchor="t"/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50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174625" indent="-174625" algn="r">
              <a:buFont typeface="Source Sans Pro" panose="020B0503030403020204" pitchFamily="34" charset="0"/>
              <a:buChar char="―"/>
              <a:defRPr/>
            </a:lvl2pPr>
            <a:lvl3pPr marL="360363" indent="-185738" algn="r">
              <a:buFont typeface="Source Sans Pro" panose="020B0503030403020204" pitchFamily="34" charset="0"/>
              <a:buChar char="―"/>
              <a:defRPr/>
            </a:lvl3pPr>
            <a:lvl4pPr marL="534988" indent="-174625" algn="r">
              <a:buFont typeface="Source Sans Pro" panose="020B0503030403020204" pitchFamily="34" charset="0"/>
              <a:buChar char="―"/>
              <a:defRPr/>
            </a:lvl4pPr>
            <a:lvl5pPr marL="719138" indent="-184150" algn="r"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de-CH" dirty="0"/>
              <a:t>0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2425B-D5B6-4FA7-A09E-3FB28EC05106}" type="datetime1">
              <a:rPr lang="de-CH" smtClean="0"/>
              <a:t>12.06.24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(Edit via "Insert &gt; Header and Footer")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71409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3600" y="244800"/>
            <a:ext cx="11650662" cy="62594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Insert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71461" y="870744"/>
            <a:ext cx="11650663" cy="5150545"/>
          </a:xfrm>
        </p:spPr>
        <p:txBody>
          <a:bodyPr/>
          <a:lstStyle>
            <a:lvl1pPr>
              <a:defRPr/>
            </a:lvl1pPr>
            <a:lvl2pPr marL="226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2pPr>
            <a:lvl3pPr marL="6552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3pPr>
            <a:lvl4pPr marL="1090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4pPr>
            <a:lvl5pPr marL="1522800" indent="-226800">
              <a:spcBef>
                <a:spcPts val="1000"/>
              </a:spcBef>
              <a:spcAft>
                <a:spcPts val="0"/>
              </a:spcAft>
              <a:buFont typeface="Source Sans Pro" panose="020B0503030403020204" pitchFamily="34" charset="0"/>
              <a:buChar char="―"/>
              <a:defRPr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9CF04-5ADD-46B4-A33A-958F168A45EF}" type="datetime1">
              <a:rPr lang="en-GB" noProof="0" smtClean="0"/>
              <a:t>12/06/2024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Footer (Edit via "Insert &gt; Header and Footer")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CDD860C-EA71-505B-F39E-701CB8A00FF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70000" y="6021289"/>
            <a:ext cx="5826000" cy="203300"/>
          </a:xfrm>
        </p:spPr>
        <p:txBody>
          <a:bodyPr anchor="b"/>
          <a:lstStyle>
            <a:lvl1pPr>
              <a:lnSpc>
                <a:spcPct val="109000"/>
              </a:lnSpc>
              <a:defRPr sz="12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 dirty="0"/>
              <a:t>Insert source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71461" y="866774"/>
            <a:ext cx="9324000" cy="4816476"/>
          </a:xfrm>
        </p:spPr>
        <p:txBody>
          <a:bodyPr anchor="ctr"/>
          <a:lstStyle>
            <a:lvl1pPr>
              <a:lnSpc>
                <a:spcPct val="97000"/>
              </a:lnSpc>
              <a:spcBef>
                <a:spcPts val="0"/>
              </a:spcBef>
              <a:defRPr sz="3000"/>
            </a:lvl1pPr>
            <a:lvl2pPr>
              <a:lnSpc>
                <a:spcPct val="97000"/>
              </a:lnSpc>
              <a:spcBef>
                <a:spcPts val="1000"/>
              </a:spcBef>
              <a:defRPr sz="3000"/>
            </a:lvl2pPr>
            <a:lvl3pPr>
              <a:lnSpc>
                <a:spcPct val="97000"/>
              </a:lnSpc>
              <a:spcBef>
                <a:spcPts val="1000"/>
              </a:spcBef>
              <a:defRPr sz="3000"/>
            </a:lvl3pPr>
            <a:lvl4pPr>
              <a:lnSpc>
                <a:spcPct val="97000"/>
              </a:lnSpc>
              <a:spcBef>
                <a:spcPts val="1000"/>
              </a:spcBef>
              <a:defRPr sz="3000"/>
            </a:lvl4pPr>
            <a:lvl5pPr>
              <a:lnSpc>
                <a:spcPct val="97000"/>
              </a:lnSpc>
              <a:spcBef>
                <a:spcPts val="1000"/>
              </a:spcBef>
              <a:defRPr sz="300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B2B53-C25B-47AA-BE55-7AE6543E5E6C}" type="datetime1">
              <a:rPr lang="en-GB" noProof="0" smtClean="0"/>
              <a:t>12/06/2024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Footer (Edit via "Insert &gt; Header and Footer")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162266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73600" y="244799"/>
            <a:ext cx="5722937" cy="621975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Insert chapter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271463" y="866774"/>
            <a:ext cx="5722937" cy="5133447"/>
          </a:xfrm>
        </p:spPr>
        <p:txBody>
          <a:bodyPr/>
          <a:lstStyle>
            <a:lvl1pPr>
              <a:defRPr sz="1600"/>
            </a:lvl1pPr>
            <a:lvl2pPr marL="226800" indent="-226800">
              <a:defRPr sz="1600"/>
            </a:lvl2pPr>
            <a:lvl3pPr marL="658800" indent="-226800">
              <a:defRPr sz="1600"/>
            </a:lvl3pPr>
            <a:lvl4pPr marL="1090800" indent="-226800">
              <a:defRPr sz="1600"/>
            </a:lvl4pPr>
            <a:lvl5pPr marL="1522800" indent="-226800">
              <a:defRPr sz="160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CBC3AC7-219E-4C67-AEDA-C67A12A69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A103E-E046-4633-82BC-9D6A840CE35D}" type="datetime1">
              <a:rPr lang="en-GB" noProof="0" smtClean="0"/>
              <a:t>12/06/2024</a:t>
            </a:fld>
            <a:endParaRPr lang="en-GB" noProof="0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7782AC2-B1F9-49B1-8F1C-175BF9874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Footer (Edit via "Insert &gt; Header and Footer")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64E7F5-EE66-4CED-8EDA-D78B639D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F08660E-5135-A84E-B689-DDFA75A72BBA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197600" y="242888"/>
            <a:ext cx="5722937" cy="5981700"/>
          </a:xfrm>
        </p:spPr>
        <p:txBody>
          <a:bodyPr/>
          <a:lstStyle>
            <a:lvl1pPr>
              <a:defRPr sz="1600"/>
            </a:lvl1pPr>
            <a:lvl2pPr marL="226800" indent="-226800">
              <a:defRPr sz="1600"/>
            </a:lvl2pPr>
            <a:lvl3pPr marL="658800" indent="-226800">
              <a:defRPr sz="1600"/>
            </a:lvl3pPr>
            <a:lvl4pPr marL="1090800" indent="-226800">
              <a:defRPr sz="1600"/>
            </a:lvl4pPr>
            <a:lvl5pPr marL="1522800" indent="-226800">
              <a:defRPr sz="1600"/>
            </a:lvl5pPr>
          </a:lstStyle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4" name="Textplatzhalter 8">
            <a:extLst>
              <a:ext uri="{FF2B5EF4-FFF2-40B4-BE49-F238E27FC236}">
                <a16:creationId xmlns:a16="http://schemas.microsoft.com/office/drawing/2014/main" id="{958C9C6E-122D-B369-EB0B-2386BA817C2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9875" y="6000221"/>
            <a:ext cx="5722937" cy="205200"/>
          </a:xfrm>
        </p:spPr>
        <p:txBody>
          <a:bodyPr anchor="b"/>
          <a:lstStyle>
            <a:lvl1pPr>
              <a:lnSpc>
                <a:spcPct val="109000"/>
              </a:lnSpc>
              <a:defRPr sz="12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GB" noProof="0" dirty="0"/>
              <a:t>Insert source</a:t>
            </a:r>
          </a:p>
        </p:txBody>
      </p:sp>
    </p:spTree>
    <p:extLst>
      <p:ext uri="{BB962C8B-B14F-4D97-AF65-F5344CB8AC3E}">
        <p14:creationId xmlns:p14="http://schemas.microsoft.com/office/powerpoint/2010/main" val="3318625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71463" y="244800"/>
            <a:ext cx="11650662" cy="6259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Insert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71461" y="870744"/>
            <a:ext cx="11650663" cy="535384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Insert content</a:t>
            </a:r>
          </a:p>
          <a:p>
            <a:pPr lvl="1"/>
            <a:r>
              <a:rPr lang="en-GB" noProof="0" dirty="0"/>
              <a:t>Bullet list 2</a:t>
            </a:r>
          </a:p>
          <a:p>
            <a:pPr lvl="2"/>
            <a:r>
              <a:rPr lang="en-GB" noProof="0" dirty="0"/>
              <a:t>Bullet list 3</a:t>
            </a:r>
          </a:p>
          <a:p>
            <a:pPr lvl="3"/>
            <a:r>
              <a:rPr lang="en-GB" noProof="0" dirty="0"/>
              <a:t>Bullet list 4</a:t>
            </a:r>
          </a:p>
          <a:p>
            <a:pPr lvl="4"/>
            <a:r>
              <a:rPr lang="en-GB" noProof="0" dirty="0"/>
              <a:t>Bullet list 5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416480" y="6424761"/>
            <a:ext cx="1189348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ct val="98000"/>
              </a:lnSpc>
              <a:defRPr sz="1000">
                <a:solidFill>
                  <a:schemeClr val="tx1"/>
                </a:solidFill>
              </a:defRPr>
            </a:lvl1pPr>
          </a:lstStyle>
          <a:p>
            <a:fld id="{33A7A4C0-ACCA-4150-8BEE-4343F5184661}" type="datetime1">
              <a:rPr lang="de-CH" noProof="0" smtClean="0"/>
              <a:t>12.06.24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522276" y="6424761"/>
            <a:ext cx="7922096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lnSpc>
                <a:spcPct val="98000"/>
              </a:lnSpc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Footer (Edit via "Insert &gt; Header and Footer")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712624" y="6424761"/>
            <a:ext cx="209500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ct val="98000"/>
              </a:lnSpc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‹Nr.›</a:t>
            </a:fld>
            <a:endParaRPr lang="en-GB" noProof="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C703539-8E35-D069-DBD5-3A4DCC125A4D}"/>
              </a:ext>
            </a:extLst>
          </p:cNvPr>
          <p:cNvSpPr txBox="1"/>
          <p:nvPr userDrawn="1"/>
        </p:nvSpPr>
        <p:spPr>
          <a:xfrm rot="5400000">
            <a:off x="11394044" y="5941110"/>
            <a:ext cx="1753783" cy="615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CH" sz="400" spc="40" baseline="0" noProof="0">
                <a:solidFill>
                  <a:schemeClr val="bg1">
                    <a:lumMod val="85000"/>
                  </a:schemeClr>
                </a:solidFill>
              </a:rPr>
              <a:t>Erstellt durch Vorlagenbauer.ch</a:t>
            </a:r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D0F7A25C-6B57-E378-A273-BBFF709DB255}"/>
              </a:ext>
            </a:extLst>
          </p:cNvPr>
          <p:cNvCxnSpPr>
            <a:cxnSpLocks/>
          </p:cNvCxnSpPr>
          <p:nvPr userDrawn="1"/>
        </p:nvCxnSpPr>
        <p:spPr>
          <a:xfrm>
            <a:off x="11703099" y="6448574"/>
            <a:ext cx="0" cy="129600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428D97A1-67D4-8BCE-2C75-BEA0093CDA16}"/>
              </a:ext>
            </a:extLst>
          </p:cNvPr>
          <p:cNvSpPr txBox="1"/>
          <p:nvPr userDrawn="1"/>
        </p:nvSpPr>
        <p:spPr>
          <a:xfrm>
            <a:off x="269875" y="6424761"/>
            <a:ext cx="1060992" cy="1508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000" b="1" noProof="0" dirty="0">
                <a:latin typeface="Source Sans Pro SemiBold" panose="020B0603030403020204" pitchFamily="34" charset="0"/>
              </a:rPr>
              <a:t>University of Zurich</a:t>
            </a: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B7B29EB8-D7DC-4128-6431-E45C30786CE8}"/>
              </a:ext>
            </a:extLst>
          </p:cNvPr>
          <p:cNvCxnSpPr>
            <a:cxnSpLocks/>
          </p:cNvCxnSpPr>
          <p:nvPr userDrawn="1"/>
        </p:nvCxnSpPr>
        <p:spPr>
          <a:xfrm>
            <a:off x="1418938" y="6448574"/>
            <a:ext cx="0" cy="129600"/>
          </a:xfrm>
          <a:prstGeom prst="line">
            <a:avLst/>
          </a:prstGeom>
          <a:ln w="63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58" r:id="rId2"/>
    <p:sldLayoutId id="2147483667" r:id="rId3"/>
    <p:sldLayoutId id="2147483683" r:id="rId4"/>
    <p:sldLayoutId id="2147483696" r:id="rId5"/>
    <p:sldLayoutId id="2147483695" r:id="rId6"/>
    <p:sldLayoutId id="2147483659" r:id="rId7"/>
    <p:sldLayoutId id="2147483669" r:id="rId8"/>
    <p:sldLayoutId id="2147483661" r:id="rId9"/>
    <p:sldLayoutId id="2147483674" r:id="rId10"/>
    <p:sldLayoutId id="2147483697" r:id="rId11"/>
    <p:sldLayoutId id="2147483675" r:id="rId12"/>
    <p:sldLayoutId id="2147483698" r:id="rId13"/>
    <p:sldLayoutId id="2147483671" r:id="rId14"/>
    <p:sldLayoutId id="2147483682" r:id="rId15"/>
    <p:sldLayoutId id="2147483684" r:id="rId16"/>
    <p:sldLayoutId id="2147483677" r:id="rId17"/>
    <p:sldLayoutId id="2147483672" r:id="rId18"/>
    <p:sldLayoutId id="2147483679" r:id="rId19"/>
    <p:sldLayoutId id="2147483685" r:id="rId20"/>
    <p:sldLayoutId id="2147483680" r:id="rId21"/>
    <p:sldLayoutId id="2147483681" r:id="rId22"/>
    <p:sldLayoutId id="2147483686" r:id="rId23"/>
    <p:sldLayoutId id="2147483687" r:id="rId24"/>
    <p:sldLayoutId id="2147483691" r:id="rId25"/>
    <p:sldLayoutId id="2147483690" r:id="rId26"/>
    <p:sldLayoutId id="2147483699" r:id="rId27"/>
    <p:sldLayoutId id="2147483688" r:id="rId28"/>
    <p:sldLayoutId id="2147483692" r:id="rId29"/>
    <p:sldLayoutId id="2147483670" r:id="rId30"/>
    <p:sldLayoutId id="2147483700" r:id="rId31"/>
    <p:sldLayoutId id="2147483678" r:id="rId32"/>
    <p:sldLayoutId id="2147483693" r:id="rId33"/>
    <p:sldLayoutId id="2147483663" r:id="rId34"/>
    <p:sldLayoutId id="2147483664" r:id="rId35"/>
  </p:sldLayoutIdLst>
  <p:hf hdr="0"/>
  <p:txStyles>
    <p:titleStyle>
      <a:lvl1pPr algn="l" defTabSz="914400" rtl="0" eaLnBrk="1" latinLnBrk="0" hangingPunct="1">
        <a:lnSpc>
          <a:spcPct val="97000"/>
        </a:lnSpc>
        <a:spcBef>
          <a:spcPct val="0"/>
        </a:spcBef>
        <a:buNone/>
        <a:defRPr sz="2400" b="1" kern="1200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3000"/>
        </a:lnSpc>
        <a:spcBef>
          <a:spcPts val="0"/>
        </a:spcBef>
        <a:buFont typeface="+mj-lt"/>
        <a:buNone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226800" indent="-226800" algn="l" defTabSz="914400" rtl="0" eaLnBrk="1" latinLnBrk="0" hangingPunct="1">
        <a:lnSpc>
          <a:spcPct val="103000"/>
        </a:lnSpc>
        <a:spcBef>
          <a:spcPts val="1000"/>
        </a:spcBef>
        <a:buFont typeface="Source Sans Pro" panose="020B0503030403020204" pitchFamily="34" charset="0"/>
        <a:buChar char="―"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658800" indent="-226800" algn="l" defTabSz="914400" rtl="0" eaLnBrk="1" latinLnBrk="0" hangingPunct="1">
        <a:lnSpc>
          <a:spcPct val="103000"/>
        </a:lnSpc>
        <a:spcBef>
          <a:spcPts val="1000"/>
        </a:spcBef>
        <a:buFont typeface="Source Sans Pro" panose="020B0503030403020204" pitchFamily="34" charset="0"/>
        <a:buChar char="―"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3pPr>
      <a:lvl4pPr marL="1090800" indent="-226800" algn="l" defTabSz="914400" rtl="0" eaLnBrk="1" latinLnBrk="0" hangingPunct="1">
        <a:lnSpc>
          <a:spcPct val="103000"/>
        </a:lnSpc>
        <a:spcBef>
          <a:spcPts val="1000"/>
        </a:spcBef>
        <a:buFont typeface="Source Sans Pro" panose="020B0503030403020204" pitchFamily="34" charset="0"/>
        <a:buChar char="―"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4pPr>
      <a:lvl5pPr marL="1522800" indent="-226800" algn="l" defTabSz="914400" rtl="0" eaLnBrk="1" latinLnBrk="0" hangingPunct="1">
        <a:lnSpc>
          <a:spcPct val="103000"/>
        </a:lnSpc>
        <a:spcBef>
          <a:spcPts val="1000"/>
        </a:spcBef>
        <a:buFont typeface="Source Sans Pro" panose="020B0503030403020204" pitchFamily="34" charset="0"/>
        <a:buChar char="―"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indent="0" algn="l" defTabSz="914400" rtl="0" eaLnBrk="1" latinLnBrk="0" hangingPunct="1">
        <a:lnSpc>
          <a:spcPct val="98000"/>
        </a:lnSpc>
        <a:spcBef>
          <a:spcPts val="0"/>
        </a:spcBef>
        <a:buFont typeface="+mj-lt"/>
        <a:buNone/>
        <a:defRPr sz="1600" kern="1200" spc="-10" baseline="0">
          <a:solidFill>
            <a:schemeClr val="tx1"/>
          </a:solidFill>
          <a:latin typeface="+mn-lt"/>
          <a:ea typeface="+mn-ea"/>
          <a:cs typeface="+mn-cs"/>
        </a:defRPr>
      </a:lvl1pPr>
      <a:lvl2pPr marL="174625" indent="-174625" algn="l" defTabSz="914400" rtl="0" eaLnBrk="1" latinLnBrk="0" hangingPunct="1">
        <a:lnSpc>
          <a:spcPct val="98000"/>
        </a:lnSpc>
        <a:spcBef>
          <a:spcPts val="0"/>
        </a:spcBef>
        <a:buFont typeface="Source Sans Pro" panose="020B0503030403020204" pitchFamily="34" charset="0"/>
        <a:buChar char="―"/>
        <a:defRPr sz="1600" kern="1200" spc="-10" baseline="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5738" algn="l" defTabSz="914400" rtl="0" eaLnBrk="1" latinLnBrk="0" hangingPunct="1">
        <a:lnSpc>
          <a:spcPct val="98000"/>
        </a:lnSpc>
        <a:spcBef>
          <a:spcPts val="0"/>
        </a:spcBef>
        <a:buFont typeface="Source Sans Pro" panose="020B0503030403020204" pitchFamily="34" charset="0"/>
        <a:buChar char="―"/>
        <a:defRPr sz="1600" kern="1200" spc="-10" baseline="0">
          <a:solidFill>
            <a:schemeClr val="tx1"/>
          </a:solidFill>
          <a:latin typeface="+mn-lt"/>
          <a:ea typeface="+mn-ea"/>
          <a:cs typeface="+mn-cs"/>
        </a:defRPr>
      </a:lvl3pPr>
      <a:lvl4pPr marL="534988" indent="-174625" algn="l" defTabSz="914400" rtl="0" eaLnBrk="1" latinLnBrk="0" hangingPunct="1">
        <a:lnSpc>
          <a:spcPct val="98000"/>
        </a:lnSpc>
        <a:spcBef>
          <a:spcPts val="0"/>
        </a:spcBef>
        <a:buFont typeface="Source Sans Pro" panose="020B0503030403020204" pitchFamily="34" charset="0"/>
        <a:buChar char="―"/>
        <a:defRPr sz="1600" kern="1200" spc="-10" baseline="0">
          <a:solidFill>
            <a:schemeClr val="tx1"/>
          </a:solidFill>
          <a:latin typeface="+mn-lt"/>
          <a:ea typeface="+mn-ea"/>
          <a:cs typeface="+mn-cs"/>
        </a:defRPr>
      </a:lvl4pPr>
      <a:lvl5pPr marL="719138" indent="-184150" algn="l" defTabSz="914400" rtl="0" eaLnBrk="1" latinLnBrk="0" hangingPunct="1">
        <a:lnSpc>
          <a:spcPct val="98000"/>
        </a:lnSpc>
        <a:spcBef>
          <a:spcPts val="0"/>
        </a:spcBef>
        <a:buFont typeface="Source Sans Pro" panose="020B0503030403020204" pitchFamily="34" charset="0"/>
        <a:buChar char="―"/>
        <a:defRPr sz="1600" kern="1200" spc="-1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70" userDrawn="1">
          <p15:clr>
            <a:srgbClr val="A4A3A4"/>
          </p15:clr>
        </p15:guide>
        <p15:guide id="2" pos="7510" userDrawn="1">
          <p15:clr>
            <a:srgbClr val="A4A3A4"/>
          </p15:clr>
        </p15:guide>
        <p15:guide id="3" orient="horz" pos="3921" userDrawn="1">
          <p15:clr>
            <a:srgbClr val="A4A3A4"/>
          </p15:clr>
        </p15:guide>
        <p15:guide id="4" orient="horz" pos="546" userDrawn="1">
          <p15:clr>
            <a:srgbClr val="A4A3A4"/>
          </p15:clr>
        </p15:guide>
        <p15:guide id="6" orient="horz" pos="172" userDrawn="1">
          <p15:clr>
            <a:srgbClr val="A4A3A4"/>
          </p15:clr>
        </p15:guide>
        <p15:guide id="7" orient="horz" pos="864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91BB038-ED1F-4F80-A77D-FB609B5E0DD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b="1" noProof="0" dirty="0" err="1"/>
              <a:t>Formatting</a:t>
            </a:r>
            <a:r>
              <a:rPr lang="de-CH" b="1" noProof="0" dirty="0"/>
              <a:t> </a:t>
            </a:r>
            <a:r>
              <a:rPr lang="de-CH" b="1" noProof="0" dirty="0" err="1"/>
              <a:t>enumerations</a:t>
            </a:r>
            <a:endParaRPr lang="de-CH" b="1" noProof="0" dirty="0"/>
          </a:p>
          <a:p>
            <a:endParaRPr lang="de-CH" dirty="0"/>
          </a:p>
          <a:p>
            <a:r>
              <a:rPr lang="en-GB" noProof="0" dirty="0"/>
              <a:t>To create bullet lists please use the List Level function instead of the Bullet button.</a:t>
            </a:r>
          </a:p>
          <a:p>
            <a:r>
              <a:rPr lang="en-GB" noProof="0" dirty="0"/>
              <a:t>Bullet levels can be defined by using the </a:t>
            </a:r>
            <a:r>
              <a:rPr lang="de-CH" b="1" dirty="0">
                <a:solidFill>
                  <a:schemeClr val="accent1"/>
                </a:solidFill>
              </a:rPr>
              <a:t>"</a:t>
            </a:r>
            <a:r>
              <a:rPr lang="de-CH" b="1" dirty="0" err="1">
                <a:solidFill>
                  <a:schemeClr val="accent1"/>
                </a:solidFill>
              </a:rPr>
              <a:t>Increase</a:t>
            </a:r>
            <a:r>
              <a:rPr lang="de-CH" b="1" dirty="0">
                <a:solidFill>
                  <a:schemeClr val="accent1"/>
                </a:solidFill>
              </a:rPr>
              <a:t> </a:t>
            </a:r>
            <a:r>
              <a:rPr lang="de-CH" b="1" dirty="0" err="1">
                <a:solidFill>
                  <a:schemeClr val="accent1"/>
                </a:solidFill>
              </a:rPr>
              <a:t>list</a:t>
            </a:r>
            <a:r>
              <a:rPr lang="de-CH" b="1" dirty="0">
                <a:solidFill>
                  <a:schemeClr val="accent1"/>
                </a:solidFill>
              </a:rPr>
              <a:t> </a:t>
            </a:r>
            <a:r>
              <a:rPr lang="de-CH" b="1" dirty="0" err="1">
                <a:solidFill>
                  <a:schemeClr val="accent1"/>
                </a:solidFill>
              </a:rPr>
              <a:t>level</a:t>
            </a:r>
            <a:r>
              <a:rPr lang="de-CH" b="1" dirty="0">
                <a:solidFill>
                  <a:schemeClr val="accent1"/>
                </a:solidFill>
              </a:rPr>
              <a:t>" / "</a:t>
            </a:r>
            <a:r>
              <a:rPr lang="de-CH" b="1" dirty="0" err="1">
                <a:solidFill>
                  <a:schemeClr val="accent1"/>
                </a:solidFill>
              </a:rPr>
              <a:t>Decrease</a:t>
            </a:r>
            <a:r>
              <a:rPr lang="de-CH" b="1" dirty="0">
                <a:solidFill>
                  <a:schemeClr val="accent1"/>
                </a:solidFill>
              </a:rPr>
              <a:t> </a:t>
            </a:r>
            <a:r>
              <a:rPr lang="de-CH" b="1" dirty="0" err="1">
                <a:solidFill>
                  <a:schemeClr val="accent1"/>
                </a:solidFill>
              </a:rPr>
              <a:t>list</a:t>
            </a:r>
            <a:r>
              <a:rPr lang="de-CH" b="1" dirty="0">
                <a:solidFill>
                  <a:schemeClr val="accent1"/>
                </a:solidFill>
              </a:rPr>
              <a:t> </a:t>
            </a:r>
            <a:r>
              <a:rPr lang="de-CH" b="1" dirty="0" err="1">
                <a:solidFill>
                  <a:schemeClr val="accent1"/>
                </a:solidFill>
              </a:rPr>
              <a:t>level</a:t>
            </a:r>
            <a:r>
              <a:rPr lang="de-CH" b="1" dirty="0">
                <a:solidFill>
                  <a:schemeClr val="accent1"/>
                </a:solidFill>
              </a:rPr>
              <a:t>"</a:t>
            </a:r>
            <a:r>
              <a:rPr lang="en-GB" b="1" noProof="0" dirty="0">
                <a:solidFill>
                  <a:schemeClr val="accent1"/>
                </a:solidFill>
              </a:rPr>
              <a:t> </a:t>
            </a:r>
            <a:r>
              <a:rPr lang="en-GB" noProof="0" dirty="0"/>
              <a:t>buttons</a:t>
            </a:r>
            <a:r>
              <a:rPr lang="en-GB" noProof="0" dirty="0">
                <a:solidFill>
                  <a:schemeClr val="accent3"/>
                </a:solidFill>
              </a:rPr>
              <a:t> </a:t>
            </a:r>
            <a:r>
              <a:rPr lang="en-GB" noProof="0" dirty="0"/>
              <a:t>in the Menu ribbon.</a:t>
            </a:r>
          </a:p>
          <a:p>
            <a:endParaRPr lang="de-CH" noProof="0" dirty="0"/>
          </a:p>
          <a:p>
            <a:endParaRPr lang="de-CH" noProof="0" dirty="0"/>
          </a:p>
          <a:p>
            <a:endParaRPr lang="de-CH" dirty="0"/>
          </a:p>
          <a:p>
            <a:endParaRPr lang="de-CH" noProof="0" dirty="0"/>
          </a:p>
          <a:p>
            <a:endParaRPr lang="de-CH" noProof="0" dirty="0"/>
          </a:p>
          <a:p>
            <a:endParaRPr lang="de-CH" dirty="0"/>
          </a:p>
          <a:p>
            <a:endParaRPr lang="de-CH" dirty="0"/>
          </a:p>
          <a:p>
            <a:r>
              <a:rPr lang="en-GB" noProof="0" dirty="0"/>
              <a:t>Level 1</a:t>
            </a:r>
          </a:p>
          <a:p>
            <a:pPr lvl="1"/>
            <a:r>
              <a:rPr lang="en-GB" noProof="0" dirty="0"/>
              <a:t>Level 2</a:t>
            </a:r>
          </a:p>
          <a:p>
            <a:pPr lvl="2"/>
            <a:r>
              <a:rPr lang="en-GB" noProof="0" dirty="0"/>
              <a:t>Level 3</a:t>
            </a:r>
          </a:p>
          <a:p>
            <a:endParaRPr lang="en-GB" noProof="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DC62361-F653-4144-9423-98C78FA59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Notes on text formatting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8E9CA5B-C387-463C-AC81-58AF0AEF0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E0992-E2C0-491E-A8C2-0A04038DBC30}" type="datetime1">
              <a:rPr lang="en-GB" smtClean="0"/>
              <a:t>12/06/2024</a:t>
            </a:fld>
            <a:endParaRPr lang="en-GB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2A44A14-C242-4BEE-AB7B-A4DF74E15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Footer (Edit via "Insert &gt; Header and Footer")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86C7291-FDC8-47D0-BD58-C55860767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17" name="Inhaltsplatzhalter 16">
            <a:extLst>
              <a:ext uri="{FF2B5EF4-FFF2-40B4-BE49-F238E27FC236}">
                <a16:creationId xmlns:a16="http://schemas.microsoft.com/office/drawing/2014/main" id="{75438DD1-928B-A268-524C-5F547C24A4E7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197600" y="866774"/>
            <a:ext cx="5722937" cy="5357814"/>
          </a:xfrm>
        </p:spPr>
        <p:txBody>
          <a:bodyPr/>
          <a:lstStyle/>
          <a:p>
            <a:r>
              <a:rPr lang="de-CH" b="1" dirty="0" err="1"/>
              <a:t>Formatting</a:t>
            </a:r>
            <a:r>
              <a:rPr lang="de-CH" b="1" dirty="0"/>
              <a:t> title </a:t>
            </a:r>
            <a:r>
              <a:rPr lang="de-CH" b="1" dirty="0" err="1"/>
              <a:t>slides</a:t>
            </a:r>
            <a:endParaRPr lang="de-CH" b="1" dirty="0"/>
          </a:p>
          <a:p>
            <a:endParaRPr lang="de-CH" dirty="0"/>
          </a:p>
          <a:p>
            <a:r>
              <a:rPr lang="de-CH" dirty="0"/>
              <a:t>The </a:t>
            </a:r>
            <a:r>
              <a:rPr lang="de-CH" dirty="0" err="1"/>
              <a:t>texts</a:t>
            </a:r>
            <a:r>
              <a:rPr lang="de-CH" dirty="0"/>
              <a:t> on </a:t>
            </a:r>
            <a:r>
              <a:rPr lang="de-CH" dirty="0" err="1"/>
              <a:t>the</a:t>
            </a:r>
            <a:r>
              <a:rPr lang="de-CH" dirty="0"/>
              <a:t> title </a:t>
            </a:r>
            <a:r>
              <a:rPr lang="de-CH" dirty="0" err="1"/>
              <a:t>slide</a:t>
            </a:r>
            <a:r>
              <a:rPr lang="de-CH" dirty="0"/>
              <a:t> </a:t>
            </a:r>
            <a:r>
              <a:rPr lang="de-CH" dirty="0" err="1"/>
              <a:t>are</a:t>
            </a:r>
            <a:r>
              <a:rPr lang="de-CH" dirty="0"/>
              <a:t> also </a:t>
            </a:r>
            <a:r>
              <a:rPr lang="de-CH" dirty="0" err="1"/>
              <a:t>formatted</a:t>
            </a:r>
            <a:r>
              <a:rPr lang="de-CH" dirty="0"/>
              <a:t> </a:t>
            </a:r>
            <a:r>
              <a:rPr lang="de-CH" dirty="0" err="1"/>
              <a:t>using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b="1" dirty="0">
                <a:solidFill>
                  <a:schemeClr val="accent1"/>
                </a:solidFill>
              </a:rPr>
              <a:t>"</a:t>
            </a:r>
            <a:r>
              <a:rPr lang="de-CH" b="1" dirty="0" err="1">
                <a:solidFill>
                  <a:schemeClr val="accent1"/>
                </a:solidFill>
              </a:rPr>
              <a:t>Increase</a:t>
            </a:r>
            <a:r>
              <a:rPr lang="de-CH" b="1" dirty="0">
                <a:solidFill>
                  <a:schemeClr val="accent1"/>
                </a:solidFill>
              </a:rPr>
              <a:t> </a:t>
            </a:r>
            <a:r>
              <a:rPr lang="de-CH" b="1" dirty="0" err="1">
                <a:solidFill>
                  <a:schemeClr val="accent1"/>
                </a:solidFill>
              </a:rPr>
              <a:t>list</a:t>
            </a:r>
            <a:r>
              <a:rPr lang="de-CH" b="1" dirty="0">
                <a:solidFill>
                  <a:schemeClr val="accent1"/>
                </a:solidFill>
              </a:rPr>
              <a:t> </a:t>
            </a:r>
            <a:r>
              <a:rPr lang="de-CH" b="1" dirty="0" err="1">
                <a:solidFill>
                  <a:schemeClr val="accent1"/>
                </a:solidFill>
              </a:rPr>
              <a:t>level</a:t>
            </a:r>
            <a:r>
              <a:rPr lang="de-CH" b="1" dirty="0">
                <a:solidFill>
                  <a:schemeClr val="accent1"/>
                </a:solidFill>
              </a:rPr>
              <a:t>" / "</a:t>
            </a:r>
            <a:r>
              <a:rPr lang="de-CH" b="1" dirty="0" err="1">
                <a:solidFill>
                  <a:schemeClr val="accent1"/>
                </a:solidFill>
              </a:rPr>
              <a:t>Decrease</a:t>
            </a:r>
            <a:r>
              <a:rPr lang="de-CH" b="1" dirty="0">
                <a:solidFill>
                  <a:schemeClr val="accent1"/>
                </a:solidFill>
              </a:rPr>
              <a:t> </a:t>
            </a:r>
            <a:r>
              <a:rPr lang="de-CH" b="1" dirty="0" err="1">
                <a:solidFill>
                  <a:schemeClr val="accent1"/>
                </a:solidFill>
              </a:rPr>
              <a:t>list</a:t>
            </a:r>
            <a:r>
              <a:rPr lang="de-CH" b="1" dirty="0">
                <a:solidFill>
                  <a:schemeClr val="accent1"/>
                </a:solidFill>
              </a:rPr>
              <a:t> </a:t>
            </a:r>
            <a:r>
              <a:rPr lang="de-CH" b="1" dirty="0" err="1">
                <a:solidFill>
                  <a:schemeClr val="accent1"/>
                </a:solidFill>
              </a:rPr>
              <a:t>level</a:t>
            </a:r>
            <a:r>
              <a:rPr lang="de-CH" b="1" dirty="0">
                <a:solidFill>
                  <a:schemeClr val="accent1"/>
                </a:solidFill>
              </a:rPr>
              <a:t>" </a:t>
            </a:r>
            <a:r>
              <a:rPr lang="de-CH" dirty="0" err="1"/>
              <a:t>function</a:t>
            </a:r>
            <a:r>
              <a:rPr lang="de-CH" dirty="0"/>
              <a:t>.</a:t>
            </a:r>
          </a:p>
          <a:p>
            <a:endParaRPr lang="de-CH" dirty="0"/>
          </a:p>
          <a:p>
            <a:endParaRPr lang="de-CH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74D5C45-FF1B-4927-1576-7AFA8AB5E1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5463" y="2584115"/>
            <a:ext cx="5695605" cy="3203778"/>
          </a:xfrm>
          <a:prstGeom prst="rect">
            <a:avLst/>
          </a:prstGeom>
          <a:ln>
            <a:solidFill>
              <a:schemeClr val="tx2"/>
            </a:solidFill>
          </a:ln>
        </p:spPr>
      </p:pic>
      <p:grpSp>
        <p:nvGrpSpPr>
          <p:cNvPr id="9" name="Gruppo 45">
            <a:extLst>
              <a:ext uri="{FF2B5EF4-FFF2-40B4-BE49-F238E27FC236}">
                <a16:creationId xmlns:a16="http://schemas.microsoft.com/office/drawing/2014/main" id="{59D8F8DA-1081-A87C-017F-6A106F540FE1}"/>
              </a:ext>
            </a:extLst>
          </p:cNvPr>
          <p:cNvGrpSpPr/>
          <p:nvPr/>
        </p:nvGrpSpPr>
        <p:grpSpPr>
          <a:xfrm>
            <a:off x="271463" y="2580937"/>
            <a:ext cx="4306935" cy="1177229"/>
            <a:chOff x="3370828" y="4007344"/>
            <a:chExt cx="2897561" cy="792000"/>
          </a:xfrm>
        </p:grpSpPr>
        <p:pic>
          <p:nvPicPr>
            <p:cNvPr id="10" name="Picture 20" descr="Graphical user interface, application, Word&#10;&#10;Description automatically generated">
              <a:extLst>
                <a:ext uri="{FF2B5EF4-FFF2-40B4-BE49-F238E27FC236}">
                  <a16:creationId xmlns:a16="http://schemas.microsoft.com/office/drawing/2014/main" id="{B5D44D7A-70EE-87D0-6A6F-04C2FD69F30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70828" y="4007344"/>
              <a:ext cx="2897561" cy="792000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grpSp>
          <p:nvGrpSpPr>
            <p:cNvPr id="11" name="Gruppo 29">
              <a:extLst>
                <a:ext uri="{FF2B5EF4-FFF2-40B4-BE49-F238E27FC236}">
                  <a16:creationId xmlns:a16="http://schemas.microsoft.com/office/drawing/2014/main" id="{89767854-300B-49F1-DE72-573A8BDBF637}"/>
                </a:ext>
              </a:extLst>
            </p:cNvPr>
            <p:cNvGrpSpPr/>
            <p:nvPr/>
          </p:nvGrpSpPr>
          <p:grpSpPr>
            <a:xfrm>
              <a:off x="3480353" y="4063737"/>
              <a:ext cx="1175487" cy="245732"/>
              <a:chOff x="3480353" y="4063737"/>
              <a:chExt cx="1175487" cy="245732"/>
            </a:xfrm>
          </p:grpSpPr>
          <p:sp>
            <p:nvSpPr>
              <p:cNvPr id="12" name="Rechteck 12">
                <a:extLst>
                  <a:ext uri="{FF2B5EF4-FFF2-40B4-BE49-F238E27FC236}">
                    <a16:creationId xmlns:a16="http://schemas.microsoft.com/office/drawing/2014/main" id="{9A3C881D-9530-B44C-D1F4-B0583CA41C30}"/>
                  </a:ext>
                </a:extLst>
              </p:cNvPr>
              <p:cNvSpPr/>
              <p:nvPr/>
            </p:nvSpPr>
            <p:spPr>
              <a:xfrm>
                <a:off x="4123746" y="4063737"/>
                <a:ext cx="532094" cy="245732"/>
              </a:xfrm>
              <a:prstGeom prst="rect">
                <a:avLst/>
              </a:prstGeom>
              <a:noFill/>
              <a:ln w="19050"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grpSp>
            <p:nvGrpSpPr>
              <p:cNvPr id="13" name="Gruppieren 8">
                <a:extLst>
                  <a:ext uri="{FF2B5EF4-FFF2-40B4-BE49-F238E27FC236}">
                    <a16:creationId xmlns:a16="http://schemas.microsoft.com/office/drawing/2014/main" id="{47AF6074-0797-D27D-1DED-B9F615DDE860}"/>
                  </a:ext>
                </a:extLst>
              </p:cNvPr>
              <p:cNvGrpSpPr/>
              <p:nvPr/>
            </p:nvGrpSpPr>
            <p:grpSpPr>
              <a:xfrm>
                <a:off x="3480353" y="4085471"/>
                <a:ext cx="216024" cy="216024"/>
                <a:chOff x="6096000" y="1892966"/>
                <a:chExt cx="216024" cy="216024"/>
              </a:xfrm>
            </p:grpSpPr>
            <p:cxnSp>
              <p:nvCxnSpPr>
                <p:cNvPr id="14" name="Gerader Verbinder 9">
                  <a:extLst>
                    <a:ext uri="{FF2B5EF4-FFF2-40B4-BE49-F238E27FC236}">
                      <a16:creationId xmlns:a16="http://schemas.microsoft.com/office/drawing/2014/main" id="{FBEA7A6D-FD39-46DA-7D57-745984767AAF}"/>
                    </a:ext>
                  </a:extLst>
                </p:cNvPr>
                <p:cNvCxnSpPr/>
                <p:nvPr/>
              </p:nvCxnSpPr>
              <p:spPr>
                <a:xfrm flipH="1">
                  <a:off x="6096000" y="1892966"/>
                  <a:ext cx="216024" cy="216024"/>
                </a:xfrm>
                <a:prstGeom prst="line">
                  <a:avLst/>
                </a:prstGeom>
                <a:ln w="28575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Gerader Verbinder 10">
                  <a:extLst>
                    <a:ext uri="{FF2B5EF4-FFF2-40B4-BE49-F238E27FC236}">
                      <a16:creationId xmlns:a16="http://schemas.microsoft.com/office/drawing/2014/main" id="{C6462066-9F80-E2AF-586E-9DB629DB6E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96000" y="1892966"/>
                  <a:ext cx="216024" cy="216024"/>
                </a:xfrm>
                <a:prstGeom prst="line">
                  <a:avLst/>
                </a:prstGeom>
                <a:ln w="28575"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3" name="Rechteck 22">
            <a:extLst>
              <a:ext uri="{FF2B5EF4-FFF2-40B4-BE49-F238E27FC236}">
                <a16:creationId xmlns:a16="http://schemas.microsoft.com/office/drawing/2014/main" id="{2A26F190-810F-42DD-35F5-96E909252540}"/>
              </a:ext>
            </a:extLst>
          </p:cNvPr>
          <p:cNvSpPr/>
          <p:nvPr/>
        </p:nvSpPr>
        <p:spPr>
          <a:xfrm>
            <a:off x="269875" y="4077072"/>
            <a:ext cx="2332149" cy="1177229"/>
          </a:xfrm>
          <a:prstGeom prst="rect">
            <a:avLst/>
          </a:prstGeom>
          <a:solidFill>
            <a:schemeClr val="accent1">
              <a:lumMod val="20000"/>
              <a:lumOff val="80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E03AB674-6B11-62D3-8E04-9AE9BF896B1A}"/>
              </a:ext>
            </a:extLst>
          </p:cNvPr>
          <p:cNvSpPr/>
          <p:nvPr/>
        </p:nvSpPr>
        <p:spPr>
          <a:xfrm>
            <a:off x="5879976" y="3691931"/>
            <a:ext cx="2592288" cy="1177229"/>
          </a:xfrm>
          <a:prstGeom prst="rect">
            <a:avLst/>
          </a:prstGeom>
          <a:solidFill>
            <a:schemeClr val="accent1">
              <a:lumMod val="20000"/>
              <a:lumOff val="80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77286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FDDA8328-7C4B-5463-7904-74CE5DAC203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C6B5B82-CC2A-6D00-1F19-2CE5ACFBFF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3954A1B-BB1F-1482-3D90-E762B4C65B2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" y="2440388"/>
            <a:ext cx="3503445" cy="1770513"/>
          </a:xfrm>
        </p:spPr>
        <p:txBody>
          <a:bodyPr/>
          <a:lstStyle/>
          <a:p>
            <a:r>
              <a:rPr lang="en-GB" noProof="0" dirty="0"/>
              <a:t>Title, 30 Pt</a:t>
            </a:r>
          </a:p>
          <a:p>
            <a:pPr lvl="1"/>
            <a:r>
              <a:rPr lang="en-GB" dirty="0"/>
              <a:t>Subtitle,</a:t>
            </a:r>
            <a:r>
              <a:rPr lang="en-GB" noProof="0" dirty="0"/>
              <a:t> 20 Pt, Level 2</a:t>
            </a:r>
          </a:p>
          <a:p>
            <a:pPr lvl="2"/>
            <a:r>
              <a:rPr lang="en-GB" noProof="0" dirty="0"/>
              <a:t>First name Surname, 16 Pt,  Level 3</a:t>
            </a:r>
            <a:br>
              <a:rPr lang="en-GB" noProof="0" dirty="0"/>
            </a:br>
            <a:fld id="{E48C020E-B3C2-4469-B56B-34864AB95564}" type="datetime4">
              <a:rPr lang="en-GB" smtClean="0"/>
              <a:pPr lvl="2"/>
              <a:t>12 June 2024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702509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B64101-747A-FDF3-6216-556138BEE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</a:t>
            </a:r>
            <a:br>
              <a:rPr lang="en-GB" dirty="0"/>
            </a:br>
            <a:r>
              <a:rPr lang="en-GB" dirty="0"/>
              <a:t>Title 24 Pt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58B8A1A-625F-F704-C74E-FA936EF6B5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1461" y="1371600"/>
            <a:ext cx="11650663" cy="4731221"/>
          </a:xfrm>
        </p:spPr>
        <p:txBody>
          <a:bodyPr/>
          <a:lstStyle/>
          <a:p>
            <a:r>
              <a:rPr lang="en-GB" b="1" dirty="0"/>
              <a:t>Subtitle, 16 Pt, bold</a:t>
            </a:r>
          </a:p>
          <a:p>
            <a:r>
              <a:rPr lang="en-GB" dirty="0"/>
              <a:t>Text, 16 Pt,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</a:p>
          <a:p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. </a:t>
            </a:r>
          </a:p>
          <a:p>
            <a:endParaRPr lang="en-GB" dirty="0"/>
          </a:p>
          <a:p>
            <a:r>
              <a:rPr lang="en-GB" b="1" dirty="0"/>
              <a:t>Subtitle, 16 Pt,  bold</a:t>
            </a:r>
          </a:p>
          <a:p>
            <a:r>
              <a:rPr lang="en-GB" dirty="0"/>
              <a:t>Text, 16 Pt,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</a:p>
          <a:p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. </a:t>
            </a:r>
          </a:p>
          <a:p>
            <a:endParaRPr lang="en-GB" dirty="0"/>
          </a:p>
          <a:p>
            <a:r>
              <a:rPr lang="en-GB" b="1" dirty="0"/>
              <a:t>Subtitle, 16 Pt,  bold</a:t>
            </a:r>
          </a:p>
          <a:p>
            <a:r>
              <a:rPr lang="en-GB" dirty="0"/>
              <a:t>Text, 16 Pt,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</a:p>
          <a:p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. </a:t>
            </a:r>
          </a:p>
          <a:p>
            <a:endParaRPr lang="en-GB" dirty="0"/>
          </a:p>
          <a:p>
            <a:r>
              <a:rPr lang="en-GB" b="1" dirty="0"/>
              <a:t>Subtitle, 16 Pt,  bold</a:t>
            </a:r>
          </a:p>
          <a:p>
            <a:r>
              <a:rPr lang="en-GB" dirty="0"/>
              <a:t>Text, 16 Pt,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</a:p>
          <a:p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.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BDE1E0-A9F7-D069-E306-9A6922DB1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C480-48EE-4C4C-9610-5A765BBD4404}" type="datetime1">
              <a:rPr lang="en-GB" smtClean="0"/>
              <a:t>12/06/2024</a:t>
            </a:fld>
            <a:endParaRPr lang="en-GB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AD68213-3F0E-AB01-62E0-3DA580E38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Footer (Edit via "Insert &gt; Header and Footer")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2C99E1E-111F-88ED-C5C0-6A47829CE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9957151-9424-42E4-C75F-25A556A0EB5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Source: </a:t>
            </a:r>
          </a:p>
        </p:txBody>
      </p:sp>
    </p:spTree>
    <p:extLst>
      <p:ext uri="{BB962C8B-B14F-4D97-AF65-F5344CB8AC3E}">
        <p14:creationId xmlns:p14="http://schemas.microsoft.com/office/powerpoint/2010/main" val="3090098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D69A17C2-E607-F0D1-CAF3-99D27F35F5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79EAEE5-77F8-9D4A-89C7-7BB873414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9CF04-5ADD-46B4-A33A-958F168A45EF}" type="datetime1">
              <a:rPr lang="en-GB" noProof="0" smtClean="0"/>
              <a:t>12/06/2024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2B69651-188F-47D0-20DC-443C720D3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Footer (Edit via "Insert &gt; Header and Footer")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2299BC6-0654-70EB-39EB-2F26AB216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11354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D8586-A048-DF64-CBE2-ABF87C3D7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251D0E-B65F-53B4-138A-80F7C75C74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Text, 16 Pt -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consetetur</a:t>
            </a:r>
            <a:r>
              <a:rPr lang="en-GB" dirty="0"/>
              <a:t> </a:t>
            </a:r>
            <a:r>
              <a:rPr lang="en-GB" dirty="0" err="1"/>
              <a:t>sadipscing</a:t>
            </a:r>
            <a:r>
              <a:rPr lang="en-GB" dirty="0"/>
              <a:t> </a:t>
            </a:r>
            <a:r>
              <a:rPr lang="en-GB" dirty="0" err="1"/>
              <a:t>elitr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nonumy</a:t>
            </a:r>
            <a:r>
              <a:rPr lang="en-GB" dirty="0"/>
              <a:t> </a:t>
            </a:r>
            <a:r>
              <a:rPr lang="en-GB" dirty="0" err="1"/>
              <a:t>eirmod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invidunt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labore et dolore magna </a:t>
            </a:r>
            <a:r>
              <a:rPr lang="en-GB" dirty="0" err="1"/>
              <a:t>aliquyam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voluptua</a:t>
            </a:r>
            <a:r>
              <a:rPr lang="en-GB" dirty="0"/>
              <a:t>. At </a:t>
            </a:r>
            <a:r>
              <a:rPr lang="en-GB" dirty="0" err="1"/>
              <a:t>vero</a:t>
            </a:r>
            <a:r>
              <a:rPr lang="en-GB" dirty="0"/>
              <a:t> </a:t>
            </a:r>
            <a:r>
              <a:rPr lang="en-GB" dirty="0" err="1"/>
              <a:t>eos</a:t>
            </a:r>
            <a:r>
              <a:rPr lang="en-GB" dirty="0"/>
              <a:t> et </a:t>
            </a:r>
            <a:r>
              <a:rPr lang="en-GB" dirty="0" err="1"/>
              <a:t>accusam</a:t>
            </a:r>
            <a:r>
              <a:rPr lang="en-GB" dirty="0"/>
              <a:t> et </a:t>
            </a:r>
            <a:r>
              <a:rPr lang="en-GB" dirty="0" err="1"/>
              <a:t>justo</a:t>
            </a:r>
            <a:r>
              <a:rPr lang="en-GB" dirty="0"/>
              <a:t> duo </a:t>
            </a:r>
            <a:r>
              <a:rPr lang="en-GB" dirty="0" err="1"/>
              <a:t>dolores</a:t>
            </a:r>
            <a:r>
              <a:rPr lang="en-GB" dirty="0"/>
              <a:t> et </a:t>
            </a:r>
            <a:r>
              <a:rPr lang="en-GB" dirty="0" err="1"/>
              <a:t>ea</a:t>
            </a:r>
            <a:r>
              <a:rPr lang="en-GB" dirty="0"/>
              <a:t> </a:t>
            </a:r>
            <a:r>
              <a:rPr lang="en-GB" dirty="0" err="1"/>
              <a:t>rebum</a:t>
            </a:r>
            <a:r>
              <a:rPr lang="en-GB" dirty="0"/>
              <a:t>. Stet </a:t>
            </a:r>
            <a:r>
              <a:rPr lang="en-GB" dirty="0" err="1"/>
              <a:t>clita</a:t>
            </a:r>
            <a:r>
              <a:rPr lang="en-GB" dirty="0"/>
              <a:t> </a:t>
            </a:r>
            <a:r>
              <a:rPr lang="en-GB" dirty="0" err="1"/>
              <a:t>kasd</a:t>
            </a:r>
            <a:r>
              <a:rPr lang="en-GB" dirty="0"/>
              <a:t> </a:t>
            </a:r>
            <a:r>
              <a:rPr lang="en-GB" dirty="0" err="1"/>
              <a:t>gubergren</a:t>
            </a:r>
            <a:r>
              <a:rPr lang="en-GB" dirty="0"/>
              <a:t>, no sea </a:t>
            </a:r>
            <a:r>
              <a:rPr lang="en-GB" dirty="0" err="1"/>
              <a:t>takimata</a:t>
            </a:r>
            <a:r>
              <a:rPr lang="en-GB" dirty="0"/>
              <a:t> </a:t>
            </a:r>
            <a:r>
              <a:rPr lang="en-GB" dirty="0" err="1"/>
              <a:t>sanctus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.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consetetur</a:t>
            </a:r>
            <a:r>
              <a:rPr lang="en-GB" dirty="0"/>
              <a:t> </a:t>
            </a:r>
            <a:r>
              <a:rPr lang="en-GB" dirty="0" err="1"/>
              <a:t>sadipscing</a:t>
            </a:r>
            <a:r>
              <a:rPr lang="en-GB" dirty="0"/>
              <a:t> </a:t>
            </a:r>
            <a:r>
              <a:rPr lang="en-GB" dirty="0" err="1"/>
              <a:t>elitr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nonumy</a:t>
            </a:r>
            <a:r>
              <a:rPr lang="en-GB" dirty="0"/>
              <a:t> </a:t>
            </a:r>
            <a:r>
              <a:rPr lang="en-GB" dirty="0" err="1"/>
              <a:t>eirmod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invidunt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labore et dolore magna </a:t>
            </a:r>
            <a:r>
              <a:rPr lang="en-GB" dirty="0" err="1"/>
              <a:t>aliquyam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voluptua</a:t>
            </a:r>
            <a:r>
              <a:rPr lang="en-GB" dirty="0"/>
              <a:t>. </a:t>
            </a:r>
          </a:p>
          <a:p>
            <a:pPr lvl="1"/>
            <a:r>
              <a:rPr lang="en-GB" dirty="0"/>
              <a:t>Bullet list (Level 2)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consetetur</a:t>
            </a:r>
            <a:r>
              <a:rPr lang="en-GB" dirty="0"/>
              <a:t> </a:t>
            </a:r>
            <a:r>
              <a:rPr lang="en-GB" dirty="0" err="1"/>
              <a:t>sadipscing</a:t>
            </a:r>
            <a:r>
              <a:rPr lang="en-GB" dirty="0"/>
              <a:t> </a:t>
            </a:r>
            <a:r>
              <a:rPr lang="en-GB" dirty="0" err="1"/>
              <a:t>elitr</a:t>
            </a:r>
            <a:r>
              <a:rPr lang="en-GB" dirty="0"/>
              <a:t>, </a:t>
            </a:r>
            <a:br>
              <a:rPr lang="en-GB" dirty="0"/>
            </a:b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nonumy</a:t>
            </a:r>
            <a:r>
              <a:rPr lang="en-GB" dirty="0"/>
              <a:t> </a:t>
            </a:r>
            <a:r>
              <a:rPr lang="en-GB" dirty="0" err="1"/>
              <a:t>eirmod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invidunt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labore et dolore magna </a:t>
            </a:r>
            <a:r>
              <a:rPr lang="en-GB" dirty="0" err="1"/>
              <a:t>aliquyam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voluptua</a:t>
            </a:r>
            <a:r>
              <a:rPr lang="en-GB" dirty="0"/>
              <a:t>. </a:t>
            </a:r>
          </a:p>
          <a:p>
            <a:pPr lvl="1"/>
            <a:r>
              <a:rPr lang="en-GB" dirty="0"/>
              <a:t>Bullet list (Level 2) 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consetetur</a:t>
            </a:r>
            <a:r>
              <a:rPr lang="en-GB" dirty="0"/>
              <a:t> </a:t>
            </a:r>
            <a:r>
              <a:rPr lang="en-GB" dirty="0" err="1"/>
              <a:t>sadipscing</a:t>
            </a:r>
            <a:r>
              <a:rPr lang="en-GB" dirty="0"/>
              <a:t> </a:t>
            </a:r>
            <a:r>
              <a:rPr lang="en-GB" dirty="0" err="1"/>
              <a:t>elitr</a:t>
            </a:r>
            <a:r>
              <a:rPr lang="en-GB" dirty="0"/>
              <a:t>, </a:t>
            </a:r>
            <a:br>
              <a:rPr lang="en-GB" dirty="0"/>
            </a:b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nonumy</a:t>
            </a:r>
            <a:r>
              <a:rPr lang="en-GB" dirty="0"/>
              <a:t> </a:t>
            </a:r>
            <a:r>
              <a:rPr lang="en-GB" dirty="0" err="1"/>
              <a:t>eirmod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invidunt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labore et dolore magna </a:t>
            </a:r>
            <a:r>
              <a:rPr lang="en-GB" dirty="0" err="1"/>
              <a:t>aliquyam</a:t>
            </a:r>
            <a:r>
              <a:rPr lang="en-GB" dirty="0"/>
              <a:t> </a:t>
            </a:r>
            <a:r>
              <a:rPr lang="en-GB" dirty="0" err="1"/>
              <a:t>erat</a:t>
            </a:r>
            <a:r>
              <a:rPr lang="en-GB" dirty="0"/>
              <a:t>, </a:t>
            </a: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voluptua</a:t>
            </a:r>
            <a:r>
              <a:rPr lang="en-GB" dirty="0"/>
              <a:t>. </a:t>
            </a:r>
          </a:p>
          <a:p>
            <a:pPr lvl="2"/>
            <a:r>
              <a:rPr lang="en-GB" dirty="0"/>
              <a:t>Bullet list (Level 3) Lorem ipsum</a:t>
            </a:r>
          </a:p>
          <a:p>
            <a:pPr lvl="2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consetetur</a:t>
            </a:r>
            <a:r>
              <a:rPr lang="en-GB" dirty="0"/>
              <a:t> </a:t>
            </a:r>
            <a:r>
              <a:rPr lang="en-GB" dirty="0" err="1"/>
              <a:t>sadipscing</a:t>
            </a:r>
            <a:r>
              <a:rPr lang="en-GB" dirty="0"/>
              <a:t> </a:t>
            </a:r>
            <a:r>
              <a:rPr lang="en-GB" dirty="0" err="1"/>
              <a:t>elitr</a:t>
            </a:r>
            <a:r>
              <a:rPr lang="en-GB" dirty="0"/>
              <a:t>, </a:t>
            </a:r>
            <a:br>
              <a:rPr lang="en-GB" dirty="0"/>
            </a:br>
            <a:r>
              <a:rPr lang="en-GB" dirty="0" err="1"/>
              <a:t>sed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/>
              <a:t>nonumy</a:t>
            </a:r>
            <a:r>
              <a:rPr lang="en-GB" dirty="0"/>
              <a:t> </a:t>
            </a:r>
            <a:r>
              <a:rPr lang="en-GB" dirty="0" err="1"/>
              <a:t>eirmod</a:t>
            </a:r>
            <a:r>
              <a:rPr lang="en-GB" dirty="0"/>
              <a:t> </a:t>
            </a:r>
            <a:r>
              <a:rPr lang="en-GB" dirty="0" err="1"/>
              <a:t>tempor</a:t>
            </a:r>
            <a:r>
              <a:rPr lang="en-GB" dirty="0"/>
              <a:t> </a:t>
            </a:r>
            <a:r>
              <a:rPr lang="en-GB" dirty="0" err="1"/>
              <a:t>invidunt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labore et</a:t>
            </a:r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447227C-4607-B1CE-D6E2-166974D2E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9CF04-5ADD-46B4-A33A-958F168A45EF}" type="datetime1">
              <a:rPr lang="en-GB" noProof="0" smtClean="0"/>
              <a:t>12/06/2024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297C86C-CAEF-E9A4-EDCC-FAC81058E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Footer (Edit via "Insert &gt; Header and Footer")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523505E-C6EB-DD6A-DE02-BA418DA94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E94E88B-FDBD-4410-BA3B-583156292A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7224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74F0D2C-060D-CA3E-990F-EFEEAC787C5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169CF04-5ADD-46B4-A33A-958F168A45EF}" type="datetime1">
              <a:rPr lang="en-GB" noProof="0" smtClean="0"/>
              <a:t>12/06/2024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0B76D8C-163F-024B-E73B-751CB2330F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Footer (Edit via "Insert &gt; Header and Footer")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9123D0A-1A5F-61DA-B940-8BFCCD7C2BC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C256B6FD-8A0E-AE91-13DD-9C299C45360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C3444653-7C8A-F3E8-341E-8DF591E8CF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E503FBC0-C580-ED45-5FF3-1CE82EB63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2864201C-0B00-A8F6-8FA4-29D227D2B50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4961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17EB32C-05DE-6DAA-0EB6-AF614286B5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416480" y="6424761"/>
            <a:ext cx="1189348" cy="144016"/>
          </a:xfrm>
        </p:spPr>
        <p:txBody>
          <a:bodyPr/>
          <a:lstStyle/>
          <a:p>
            <a:fld id="{F00B6C72-573A-41E4-82FE-015F0E156332}" type="datetime1">
              <a:rPr lang="en-GB" smtClean="0"/>
              <a:t>12/06/2024</a:t>
            </a:fld>
            <a:endParaRPr lang="en-GB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CB2287A-DDB7-9BA7-CE0D-DDE936908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12624" y="6424761"/>
            <a:ext cx="209500" cy="144016"/>
          </a:xfrm>
        </p:spPr>
        <p:txBody>
          <a:bodyPr/>
          <a:lstStyle/>
          <a:p>
            <a:fld id="{442AD375-037F-43D0-B059-5172DA06796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68BB988A-D779-21AB-3719-6F5F83F98849}"/>
              </a:ext>
            </a:extLst>
          </p:cNvPr>
          <p:cNvSpPr>
            <a:spLocks noGrp="1"/>
          </p:cNvSpPr>
          <p:nvPr>
            <p:ph idx="22"/>
          </p:nvPr>
        </p:nvSpPr>
        <p:spPr>
          <a:xfrm>
            <a:off x="270582" y="2700000"/>
            <a:ext cx="2778003" cy="3524588"/>
          </a:xfrm>
        </p:spPr>
        <p:txBody>
          <a:bodyPr/>
          <a:lstStyle/>
          <a:p>
            <a:r>
              <a:rPr lang="en-GB" b="1" dirty="0"/>
              <a:t>Contact</a:t>
            </a:r>
          </a:p>
          <a:p>
            <a:r>
              <a:rPr lang="en-GB" dirty="0"/>
              <a:t>First name Surname</a:t>
            </a:r>
          </a:p>
          <a:p>
            <a:r>
              <a:rPr lang="en-GB" dirty="0"/>
              <a:t>Position</a:t>
            </a:r>
          </a:p>
          <a:p>
            <a:r>
              <a:rPr lang="en-GB" dirty="0"/>
              <a:t>+00 00 000 00 00</a:t>
            </a:r>
          </a:p>
          <a:p>
            <a:r>
              <a:rPr lang="en-GB"/>
              <a:t>E-mail</a:t>
            </a:r>
            <a:endParaRPr lang="en-GB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CAE6697E-6B20-2C96-B1E6-58D1E8D49F25}"/>
              </a:ext>
            </a:extLst>
          </p:cNvPr>
          <p:cNvSpPr>
            <a:spLocks noGrp="1"/>
          </p:cNvSpPr>
          <p:nvPr>
            <p:ph idx="2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033BF63-1461-BB2E-7E3E-482C271CB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Footer (Edit via "Insert &gt; Header and Footer")</a:t>
            </a:r>
          </a:p>
        </p:txBody>
      </p:sp>
    </p:spTree>
    <p:extLst>
      <p:ext uri="{BB962C8B-B14F-4D97-AF65-F5344CB8AC3E}">
        <p14:creationId xmlns:p14="http://schemas.microsoft.com/office/powerpoint/2010/main" val="3299559963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Uni Zürich">
      <a:dk1>
        <a:sysClr val="windowText" lastClr="000000"/>
      </a:dk1>
      <a:lt1>
        <a:sysClr val="window" lastClr="FFFFFF"/>
      </a:lt1>
      <a:dk2>
        <a:srgbClr val="666666"/>
      </a:dk2>
      <a:lt2>
        <a:srgbClr val="D7D7D7"/>
      </a:lt2>
      <a:accent1>
        <a:srgbClr val="0028A5"/>
      </a:accent1>
      <a:accent2>
        <a:srgbClr val="4AC9E3"/>
      </a:accent2>
      <a:accent3>
        <a:srgbClr val="A4D233"/>
      </a:accent3>
      <a:accent4>
        <a:srgbClr val="FFC845"/>
      </a:accent4>
      <a:accent5>
        <a:srgbClr val="FC4C02"/>
      </a:accent5>
      <a:accent6>
        <a:srgbClr val="BF0D3E"/>
      </a:accent6>
      <a:hlink>
        <a:srgbClr val="000000"/>
      </a:hlink>
      <a:folHlink>
        <a:srgbClr val="000000"/>
      </a:folHlink>
    </a:clrScheme>
    <a:fontScheme name="Uni Zürich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uzh-presentation-en" id="{1E472478-859B-544F-8FDA-30F40BD221B0}" vid="{E0316969-E371-664E-B793-DAC528073BF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c9077d15-72ed-4fec-bcfe-3472729e9195"/>
    <ds:schemaRef ds:uri="http://purl.org/dc/dcmitype/"/>
    <ds:schemaRef ds:uri="bc24777f-78b6-4f3c-a73a-d5fa08e4d537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B8C4983-C2B9-40A5-988A-6394CBDA55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0</TotalTime>
  <Words>472</Words>
  <Application>Microsoft Macintosh PowerPoint</Application>
  <PresentationFormat>Breitbild</PresentationFormat>
  <Paragraphs>67</Paragraphs>
  <Slides>7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Source Sans Pro</vt:lpstr>
      <vt:lpstr>Source Sans Pro SemiBold</vt:lpstr>
      <vt:lpstr>Benutzerdefiniertes Design</vt:lpstr>
      <vt:lpstr>Notes on text formatting</vt:lpstr>
      <vt:lpstr>PowerPoint-Präsentation</vt:lpstr>
      <vt:lpstr>Content Title 24 Pt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Irene Schweizer</dc:creator>
  <dc:description>erstellt durch Vorlagenbauer.ch</dc:description>
  <cp:lastModifiedBy>Irene Schweizer</cp:lastModifiedBy>
  <cp:revision>3</cp:revision>
  <dcterms:created xsi:type="dcterms:W3CDTF">2024-06-12T13:10:59Z</dcterms:created>
  <dcterms:modified xsi:type="dcterms:W3CDTF">2024-06-12T13:15:18Z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